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73" r:id="rId2"/>
    <p:sldId id="266" r:id="rId3"/>
    <p:sldId id="256" r:id="rId4"/>
    <p:sldId id="267" r:id="rId5"/>
    <p:sldId id="257" r:id="rId6"/>
    <p:sldId id="258" r:id="rId7"/>
    <p:sldId id="270" r:id="rId8"/>
    <p:sldId id="262" r:id="rId9"/>
    <p:sldId id="263" r:id="rId10"/>
    <p:sldId id="260" r:id="rId11"/>
    <p:sldId id="264" r:id="rId12"/>
    <p:sldId id="265" r:id="rId13"/>
    <p:sldId id="272" r:id="rId14"/>
    <p:sldId id="281" r:id="rId15"/>
    <p:sldId id="282" r:id="rId16"/>
    <p:sldId id="283" r:id="rId17"/>
    <p:sldId id="284" r:id="rId18"/>
    <p:sldId id="285" r:id="rId19"/>
    <p:sldId id="286" r:id="rId20"/>
    <p:sldId id="280"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97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AD0A66-60CF-4E68-9115-5F39FEE5A0A3}" type="datetimeFigureOut">
              <a:rPr lang="en-US" smtClean="0"/>
              <a:pPr/>
              <a:t>10/2/2015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FB6064-23C7-4616-8B23-09B58DB9EA9E}" type="slidenum">
              <a:rPr lang="en-US" smtClean="0"/>
              <a:pPr/>
              <a:t>‹#›</a:t>
            </a:fld>
            <a:endParaRPr lang="en-US"/>
          </a:p>
        </p:txBody>
      </p:sp>
    </p:spTree>
    <p:extLst>
      <p:ext uri="{BB962C8B-B14F-4D97-AF65-F5344CB8AC3E}">
        <p14:creationId xmlns:p14="http://schemas.microsoft.com/office/powerpoint/2010/main" xmlns="" val="3629940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B6064-23C7-4616-8B23-09B58DB9EA9E}" type="slidenum">
              <a:rPr lang="en-US" smtClean="0"/>
              <a:pPr/>
              <a:t>7</a:t>
            </a:fld>
            <a:endParaRPr lang="en-US"/>
          </a:p>
        </p:txBody>
      </p:sp>
    </p:spTree>
    <p:extLst>
      <p:ext uri="{BB962C8B-B14F-4D97-AF65-F5344CB8AC3E}">
        <p14:creationId xmlns:p14="http://schemas.microsoft.com/office/powerpoint/2010/main" xmlns="" val="501656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1D8BD707-D9CF-40AE-B4C6-C98DA3205C09}" type="datetimeFigureOut">
              <a:rPr lang="en-US" smtClean="0"/>
              <a:pPr/>
              <a:t>10/2/2015</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10/2/2015</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1D8BD707-D9CF-40AE-B4C6-C98DA3205C09}" type="datetimeFigureOut">
              <a:rPr lang="en-US" smtClean="0"/>
              <a:pPr/>
              <a:t>10/2/2015</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transition spd="slow">
    <p:cover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1D8BD707-D9CF-40AE-B4C6-C98DA3205C09}" type="datetimeFigureOut">
              <a:rPr lang="en-US" smtClean="0"/>
              <a:pPr/>
              <a:t>10/2/2015</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1D8BD707-D9CF-40AE-B4C6-C98DA3205C09}" type="datetimeFigureOut">
              <a:rPr lang="en-US" smtClean="0"/>
              <a:pPr/>
              <a:t>10/2/2015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ransition spd="slow">
    <p:cover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1D8BD707-D9CF-40AE-B4C6-C98DA3205C09}" type="datetimeFigureOut">
              <a:rPr lang="en-US" smtClean="0"/>
              <a:pPr/>
              <a:t>10/2/2015</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1D8BD707-D9CF-40AE-B4C6-C98DA3205C09}" type="datetimeFigureOut">
              <a:rPr lang="en-US" smtClean="0"/>
              <a:pPr/>
              <a:t>10/2/2015</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1D8BD707-D9CF-40AE-B4C6-C98DA3205C09}" type="datetimeFigureOut">
              <a:rPr lang="en-US" smtClean="0"/>
              <a:pPr/>
              <a:t>10/2/2015</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cover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10/2/2015</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ransition spd="slow">
    <p:cover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1D8BD707-D9CF-40AE-B4C6-C98DA3205C09}" type="datetimeFigureOut">
              <a:rPr lang="en-US" smtClean="0"/>
              <a:pPr/>
              <a:t>10/2/2015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dir="u"/>
  </p:transition>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gif"/><Relationship Id="rId1" Type="http://schemas.openxmlformats.org/officeDocument/2006/relationships/slideLayout" Target="../slideLayouts/slideLayout2.xml"/><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0"/>
            <a:ext cx="9144000" cy="4876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user\Desktop\Bitmap in Cover 5 &amp; 6.cdr.jpg"/>
          <p:cNvPicPr>
            <a:picLocks noChangeAspect="1" noChangeArrowheads="1"/>
          </p:cNvPicPr>
          <p:nvPr/>
        </p:nvPicPr>
        <p:blipFill>
          <a:blip r:embed="rId2" cstate="print"/>
          <a:srcRect t="3279" b="26220"/>
          <a:stretch>
            <a:fillRect/>
          </a:stretch>
        </p:blipFill>
        <p:spPr bwMode="auto">
          <a:xfrm>
            <a:off x="1295400" y="0"/>
            <a:ext cx="6867969" cy="6553200"/>
          </a:xfrm>
          <a:prstGeom prst="rect">
            <a:avLst/>
          </a:prstGeom>
          <a:noFill/>
        </p:spPr>
      </p:pic>
      <p:sp>
        <p:nvSpPr>
          <p:cNvPr id="6" name="Rectangle 5"/>
          <p:cNvSpPr/>
          <p:nvPr/>
        </p:nvSpPr>
        <p:spPr>
          <a:xfrm>
            <a:off x="0" y="4648200"/>
            <a:ext cx="9144000" cy="220980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04800" y="6248400"/>
            <a:ext cx="8534400" cy="457200"/>
          </a:xfrm>
        </p:spPr>
        <p:txBody>
          <a:bodyPr>
            <a:normAutofit/>
          </a:bodyPr>
          <a:lstStyle/>
          <a:p>
            <a:pPr algn="ctr"/>
            <a:r>
              <a:rPr lang="en-US" sz="1500" b="1" cap="none" dirty="0">
                <a:solidFill>
                  <a:schemeClr val="tx1"/>
                </a:solidFill>
                <a:effectLst/>
                <a:latin typeface="Arial" pitchFamily="34" charset="0"/>
                <a:cs typeface="Arial" pitchFamily="34" charset="0"/>
              </a:rPr>
              <a:t>CATECHETICAL TEXTBOOK SERIES OF THE SYRO - MALABAR CHURCH</a:t>
            </a:r>
          </a:p>
        </p:txBody>
      </p:sp>
      <p:sp>
        <p:nvSpPr>
          <p:cNvPr id="7" name="Title 1"/>
          <p:cNvSpPr txBox="1">
            <a:spLocks/>
          </p:cNvSpPr>
          <p:nvPr/>
        </p:nvSpPr>
        <p:spPr>
          <a:xfrm rot="16200000">
            <a:off x="-1600199" y="2286000"/>
            <a:ext cx="4572000" cy="609600"/>
          </a:xfrm>
          <a:prstGeom prst="rect">
            <a:avLst/>
          </a:prstGeom>
        </p:spPr>
        <p:txBody>
          <a:bodyPr vert="horz" anchor="t">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000" b="1" i="0" u="none" strike="noStrike" kern="1200" normalizeH="0" baseline="0" noProof="0" dirty="0">
                <a:uLnTx/>
                <a:uFillTx/>
                <a:latin typeface="Arial" pitchFamily="34" charset="0"/>
                <a:ea typeface="+mj-ea"/>
                <a:cs typeface="Arial" pitchFamily="34" charset="0"/>
              </a:rPr>
              <a:t>ON THE PATH OF SALVATION - 6</a:t>
            </a:r>
          </a:p>
        </p:txBody>
      </p:sp>
      <p:sp>
        <p:nvSpPr>
          <p:cNvPr id="8" name="Title 1"/>
          <p:cNvSpPr txBox="1">
            <a:spLocks/>
          </p:cNvSpPr>
          <p:nvPr/>
        </p:nvSpPr>
        <p:spPr>
          <a:xfrm>
            <a:off x="1295400" y="4800600"/>
            <a:ext cx="6629400" cy="1828800"/>
          </a:xfrm>
          <a:prstGeom prst="rect">
            <a:avLst/>
          </a:prstGeom>
        </p:spPr>
        <p:txBody>
          <a:bodyPr vert="horz" anchor="t">
            <a:normAutofit fontScale="9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500" b="1" dirty="0">
                <a:ln w="28575">
                  <a:solidFill>
                    <a:schemeClr val="bg1"/>
                  </a:solidFill>
                </a:ln>
                <a:solidFill>
                  <a:srgbClr val="FF0000"/>
                </a:solidFill>
                <a:latin typeface="Cooper Std Black" pitchFamily="18" charset="0"/>
                <a:ea typeface="+mj-ea"/>
                <a:cs typeface="Times New Roman" pitchFamily="18" charset="0"/>
              </a:rPr>
              <a:t>PEOPLE WHO</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Times New Roman" pitchFamily="18" charset="0"/>
              </a:rPr>
              <a:t>EXPERIENCED JESUS</a:t>
            </a:r>
            <a:endParaRPr kumimoji="0" lang="en-US" sz="4500" b="1" i="0" u="none" strike="noStrike" kern="1200" cap="none" spc="0" normalizeH="0" baseline="0" noProof="0" dirty="0">
              <a:ln w="28575">
                <a:solidFill>
                  <a:schemeClr val="bg1"/>
                </a:solidFill>
              </a:ln>
              <a:solidFill>
                <a:srgbClr val="FF0000"/>
              </a:solidFill>
              <a:effectLst/>
              <a:uLnTx/>
              <a:uFillTx/>
              <a:latin typeface="Cooper Std Black" pitchFamily="18" charset="0"/>
              <a:ea typeface="+mj-ea"/>
              <a:cs typeface="Arial" pitchFamily="34" charset="0"/>
            </a:endParaRPr>
          </a:p>
        </p:txBody>
      </p:sp>
      <p:sp>
        <p:nvSpPr>
          <p:cNvPr id="9" name="Chord 8"/>
          <p:cNvSpPr/>
          <p:nvPr/>
        </p:nvSpPr>
        <p:spPr>
          <a:xfrm rot="1474083">
            <a:off x="8018000" y="5345893"/>
            <a:ext cx="1765689" cy="1199332"/>
          </a:xfrm>
          <a:prstGeom prst="chord">
            <a:avLst>
              <a:gd name="adj1" fmla="val 2689439"/>
              <a:gd name="adj2" fmla="val 161592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8382000" y="5334000"/>
            <a:ext cx="685800" cy="861774"/>
          </a:xfrm>
          <a:prstGeom prst="rect">
            <a:avLst/>
          </a:prstGeom>
          <a:noFill/>
        </p:spPr>
        <p:txBody>
          <a:bodyPr wrap="square" rtlCol="0">
            <a:spAutoFit/>
          </a:bodyPr>
          <a:lstStyle/>
          <a:p>
            <a:r>
              <a:rPr lang="en-US" sz="5000" b="1" dirty="0">
                <a:latin typeface="Cooper Std Black" pitchFamily="18" charset="0"/>
              </a:rPr>
              <a:t>6</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0" fill="hold"/>
                                        <p:tgtEl>
                                          <p:spTgt spid="8"/>
                                        </p:tgtEl>
                                        <p:attrNameLst>
                                          <p:attrName>ppt_w</p:attrName>
                                        </p:attrNameLst>
                                      </p:cBhvr>
                                      <p:tavLst>
                                        <p:tav tm="0">
                                          <p:val>
                                            <p:fltVal val="0"/>
                                          </p:val>
                                        </p:tav>
                                        <p:tav tm="100000">
                                          <p:val>
                                            <p:strVal val="#ppt_w"/>
                                          </p:val>
                                        </p:tav>
                                      </p:tavLst>
                                    </p:anim>
                                    <p:anim calcmode="lin" valueType="num">
                                      <p:cBhvr>
                                        <p:cTn id="8" dur="5000" fill="hold"/>
                                        <p:tgtEl>
                                          <p:spTgt spid="8"/>
                                        </p:tgtEl>
                                        <p:attrNameLst>
                                          <p:attrName>ppt_h</p:attrName>
                                        </p:attrNameLst>
                                      </p:cBhvr>
                                      <p:tavLst>
                                        <p:tav tm="0">
                                          <p:val>
                                            <p:fltVal val="0"/>
                                          </p:val>
                                        </p:tav>
                                        <p:tav tm="100000">
                                          <p:val>
                                            <p:strVal val="#ppt_h"/>
                                          </p:val>
                                        </p:tav>
                                      </p:tavLst>
                                    </p:anim>
                                  </p:childTnLst>
                                </p:cTn>
                              </p:par>
                            </p:childTnLst>
                          </p:cTn>
                        </p:par>
                        <p:par>
                          <p:cTn id="9" fill="hold">
                            <p:stCondLst>
                              <p:cond delay="5000"/>
                            </p:stCondLst>
                            <p:childTnLst>
                              <p:par>
                                <p:cTn id="10" presetID="23" presetClass="entr" presetSubtype="16"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2000" fill="hold"/>
                                        <p:tgtEl>
                                          <p:spTgt spid="10"/>
                                        </p:tgtEl>
                                        <p:attrNameLst>
                                          <p:attrName>ppt_w</p:attrName>
                                        </p:attrNameLst>
                                      </p:cBhvr>
                                      <p:tavLst>
                                        <p:tav tm="0">
                                          <p:val>
                                            <p:fltVal val="0"/>
                                          </p:val>
                                        </p:tav>
                                        <p:tav tm="100000">
                                          <p:val>
                                            <p:strVal val="#ppt_w"/>
                                          </p:val>
                                        </p:tav>
                                      </p:tavLst>
                                    </p:anim>
                                    <p:anim calcmode="lin" valueType="num">
                                      <p:cBhvr>
                                        <p:cTn id="13" dur="2000" fill="hold"/>
                                        <p:tgtEl>
                                          <p:spTgt spid="10"/>
                                        </p:tgtEl>
                                        <p:attrNameLst>
                                          <p:attrName>ppt_h</p:attrName>
                                        </p:attrNameLst>
                                      </p:cBhvr>
                                      <p:tavLst>
                                        <p:tav tm="0">
                                          <p:val>
                                            <p:fltVal val="0"/>
                                          </p:val>
                                        </p:tav>
                                        <p:tav tm="100000">
                                          <p:val>
                                            <p:strVal val="#ppt_h"/>
                                          </p:val>
                                        </p:tav>
                                      </p:tavLst>
                                    </p:anim>
                                  </p:childTnLst>
                                </p:cTn>
                              </p:par>
                            </p:childTnLst>
                          </p:cTn>
                        </p:par>
                        <p:par>
                          <p:cTn id="14" fill="hold">
                            <p:stCondLst>
                              <p:cond delay="7000"/>
                            </p:stCondLst>
                            <p:childTnLst>
                              <p:par>
                                <p:cTn id="15" presetID="2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2000" fill="hold"/>
                                        <p:tgtEl>
                                          <p:spTgt spid="2"/>
                                        </p:tgtEl>
                                        <p:attrNameLst>
                                          <p:attrName>ppt_w</p:attrName>
                                        </p:attrNameLst>
                                      </p:cBhvr>
                                      <p:tavLst>
                                        <p:tav tm="0">
                                          <p:val>
                                            <p:fltVal val="0"/>
                                          </p:val>
                                        </p:tav>
                                        <p:tav tm="100000">
                                          <p:val>
                                            <p:strVal val="#ppt_w"/>
                                          </p:val>
                                        </p:tav>
                                      </p:tavLst>
                                    </p:anim>
                                    <p:anim calcmode="lin" valueType="num">
                                      <p:cBhvr>
                                        <p:cTn id="18" dur="2000" fill="hold"/>
                                        <p:tgtEl>
                                          <p:spTgt spid="2"/>
                                        </p:tgtEl>
                                        <p:attrNameLst>
                                          <p:attrName>ppt_h</p:attrName>
                                        </p:attrNameLst>
                                      </p:cBhvr>
                                      <p:tavLst>
                                        <p:tav tm="0">
                                          <p:val>
                                            <p:fltVal val="0"/>
                                          </p:val>
                                        </p:tav>
                                        <p:tav tm="100000">
                                          <p:val>
                                            <p:strVal val="#ppt_h"/>
                                          </p:val>
                                        </p:tav>
                                      </p:tavLst>
                                    </p:anim>
                                  </p:childTnLst>
                                </p:cTn>
                              </p:par>
                            </p:childTnLst>
                          </p:cTn>
                        </p:par>
                        <p:par>
                          <p:cTn id="19" fill="hold">
                            <p:stCondLst>
                              <p:cond delay="9000"/>
                            </p:stCondLst>
                            <p:childTnLst>
                              <p:par>
                                <p:cTn id="20" presetID="23" presetClass="entr" presetSubtype="16"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2000" fill="hold"/>
                                        <p:tgtEl>
                                          <p:spTgt spid="7"/>
                                        </p:tgtEl>
                                        <p:attrNameLst>
                                          <p:attrName>ppt_w</p:attrName>
                                        </p:attrNameLst>
                                      </p:cBhvr>
                                      <p:tavLst>
                                        <p:tav tm="0">
                                          <p:val>
                                            <p:fltVal val="0"/>
                                          </p:val>
                                        </p:tav>
                                        <p:tav tm="100000">
                                          <p:val>
                                            <p:strVal val="#ppt_w"/>
                                          </p:val>
                                        </p:tav>
                                      </p:tavLst>
                                    </p:anim>
                                    <p:anim calcmode="lin" valueType="num">
                                      <p:cBhvr>
                                        <p:cTn id="23" dur="2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1.ytimg.com/vi/ttdzxBliLRA/hqdefault.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b="9434"/>
          <a:stretch>
            <a:fillRect/>
          </a:stretch>
        </p:blipFill>
        <p:spPr bwMode="auto">
          <a:xfrm>
            <a:off x="-1" y="2209800"/>
            <a:ext cx="4572001"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1066800"/>
            <a:ext cx="4572001" cy="1143000"/>
          </a:xfrm>
          <a:ln>
            <a:noFill/>
          </a:ln>
        </p:spPr>
        <p:txBody>
          <a:bodyPr>
            <a:normAutofit/>
          </a:bodyPr>
          <a:lstStyle/>
          <a:p>
            <a:pPr algn="ctr"/>
            <a:r>
              <a:rPr lang="en-IN" sz="3000" cap="none" dirty="0">
                <a:solidFill>
                  <a:srgbClr val="FF0000"/>
                </a:solidFill>
                <a:effectLst/>
                <a:latin typeface="Cooper Std Black" pitchFamily="18" charset="0"/>
                <a:cs typeface="Times New Roman" pitchFamily="18" charset="0"/>
              </a:rPr>
              <a:t>PARICHA MUTTU KALI</a:t>
            </a:r>
          </a:p>
        </p:txBody>
      </p:sp>
      <p:pic>
        <p:nvPicPr>
          <p:cNvPr id="4" name="Picture 2" descr="http://2.bp.blogspot.com/-HJ_RJ-3XkzA/UibCyQFKG8I/AAAAAAAAAGw/qO0zJxlFAsU/s1600/6862667706_6373b8af98_z.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t="11111"/>
          <a:stretch>
            <a:fillRect/>
          </a:stretch>
        </p:blipFill>
        <p:spPr bwMode="auto">
          <a:xfrm>
            <a:off x="4572000" y="2209800"/>
            <a:ext cx="4572000" cy="30480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3"/>
          <p:cNvSpPr txBox="1">
            <a:spLocks/>
          </p:cNvSpPr>
          <p:nvPr/>
        </p:nvSpPr>
        <p:spPr>
          <a:xfrm>
            <a:off x="4572000" y="1066800"/>
            <a:ext cx="4572000" cy="1143000"/>
          </a:xfrm>
          <a:prstGeom prst="rect">
            <a:avLst/>
          </a:prstGeom>
        </p:spPr>
        <p:txBody>
          <a:bodyPr vert="horz"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000" i="0" u="none" strike="noStrike" kern="1200" normalizeH="0" baseline="0" noProof="0" dirty="0">
                <a:solidFill>
                  <a:srgbClr val="FF0000"/>
                </a:solidFill>
                <a:uLnTx/>
                <a:uFillTx/>
                <a:latin typeface="Cooper Std Black" pitchFamily="18" charset="0"/>
                <a:ea typeface="+mj-ea"/>
                <a:cs typeface="Times New Roman" pitchFamily="18" charset="0"/>
              </a:rPr>
              <a:t>CHAVITTU NADAKAM</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9144000" cy="762000"/>
          </a:xfrm>
        </p:spPr>
        <p:txBody>
          <a:bodyPr>
            <a:normAutofit/>
          </a:bodyPr>
          <a:lstStyle/>
          <a:p>
            <a:pPr algn="ctr"/>
            <a:r>
              <a:rPr lang="en-US" sz="3500" cap="none" dirty="0">
                <a:solidFill>
                  <a:srgbClr val="FF0000"/>
                </a:solidFill>
                <a:effectLst/>
                <a:latin typeface="Cooper Std Black" pitchFamily="18" charset="0"/>
                <a:cs typeface="Times New Roman" pitchFamily="18" charset="0"/>
              </a:rPr>
              <a:t>ST. THOMAS</a:t>
            </a:r>
            <a:endParaRPr lang="en-IN" sz="3500" cap="none" dirty="0">
              <a:solidFill>
                <a:srgbClr val="FF0000"/>
              </a:solidFill>
              <a:effectLst/>
              <a:latin typeface="Cooper Std Black" pitchFamily="18" charset="0"/>
              <a:cs typeface="Times New Roman" pitchFamily="18" charset="0"/>
            </a:endParaRPr>
          </a:p>
        </p:txBody>
      </p:sp>
      <p:sp>
        <p:nvSpPr>
          <p:cNvPr id="3" name="Content Placeholder 2"/>
          <p:cNvSpPr>
            <a:spLocks noGrp="1"/>
          </p:cNvSpPr>
          <p:nvPr>
            <p:ph idx="1"/>
          </p:nvPr>
        </p:nvSpPr>
        <p:spPr>
          <a:xfrm>
            <a:off x="304800" y="914400"/>
            <a:ext cx="8534400" cy="2895600"/>
          </a:xfrm>
          <a:noFill/>
          <a:ln>
            <a:noFill/>
          </a:ln>
          <a:effectLst>
            <a:glow rad="139700">
              <a:schemeClr val="accent1">
                <a:satMod val="175000"/>
                <a:alpha val="40000"/>
              </a:schemeClr>
            </a:glow>
          </a:effectLst>
          <a:scene3d>
            <a:camera prst="orthographicFront">
              <a:rot lat="0" lon="0" rev="0"/>
            </a:camera>
            <a:lightRig rig="glow" dir="t">
              <a:rot lat="0" lon="0" rev="4800000"/>
            </a:lightRig>
          </a:scene3d>
          <a:sp3d prstMaterial="matte">
            <a:bevelT w="127000" h="63500"/>
          </a:sp3d>
        </p:spPr>
        <p:txBody>
          <a:bodyPr anchor="ctr" anchorCtr="1">
            <a:noAutofit/>
          </a:bodyPr>
          <a:lstStyle/>
          <a:p>
            <a:pPr algn="just">
              <a:buFont typeface="Wingdings" pitchFamily="2" charset="2"/>
              <a:buChar char="Ø"/>
            </a:pPr>
            <a:r>
              <a:rPr lang="en-US" sz="2000" dirty="0">
                <a:solidFill>
                  <a:schemeClr val="tx1"/>
                </a:solidFill>
                <a:latin typeface="Arial Narrow" pitchFamily="34" charset="0"/>
                <a:ea typeface="Tahoma" pitchFamily="34" charset="0"/>
                <a:cs typeface="Times New Roman" pitchFamily="18" charset="0"/>
              </a:rPr>
              <a:t>In 72 A.D. Thomas apostle was martyred in Chinna mala (little mount) of Mylapore, wounded by enemy’s spear.</a:t>
            </a:r>
          </a:p>
          <a:p>
            <a:pPr algn="just">
              <a:buFont typeface="Wingdings" pitchFamily="2" charset="2"/>
              <a:buChar char="Ø"/>
            </a:pPr>
            <a:r>
              <a:rPr lang="en-US" sz="2000" dirty="0">
                <a:solidFill>
                  <a:schemeClr val="tx1"/>
                </a:solidFill>
                <a:latin typeface="Arial Narrow" pitchFamily="34" charset="0"/>
                <a:ea typeface="Tahoma" pitchFamily="34" charset="0"/>
                <a:cs typeface="Times New Roman" pitchFamily="18" charset="0"/>
              </a:rPr>
              <a:t>He was buried in Periyamala (Big Mount).</a:t>
            </a:r>
          </a:p>
          <a:p>
            <a:pPr algn="just">
              <a:buFont typeface="Wingdings" pitchFamily="2" charset="2"/>
              <a:buChar char="Ø"/>
            </a:pPr>
            <a:r>
              <a:rPr lang="en-US" sz="2000" dirty="0">
                <a:solidFill>
                  <a:schemeClr val="tx1"/>
                </a:solidFill>
                <a:latin typeface="Arial Narrow" pitchFamily="34" charset="0"/>
                <a:ea typeface="Tahoma" pitchFamily="34" charset="0"/>
                <a:cs typeface="Times New Roman" pitchFamily="18" charset="0"/>
              </a:rPr>
              <a:t>Christian Community commemorate this martyrdom on 3</a:t>
            </a:r>
            <a:r>
              <a:rPr lang="en-US" sz="2000" baseline="30000" dirty="0">
                <a:solidFill>
                  <a:schemeClr val="tx1"/>
                </a:solidFill>
                <a:latin typeface="Arial Narrow" pitchFamily="34" charset="0"/>
                <a:ea typeface="Tahoma" pitchFamily="34" charset="0"/>
                <a:cs typeface="Times New Roman" pitchFamily="18" charset="0"/>
              </a:rPr>
              <a:t>rd</a:t>
            </a:r>
            <a:r>
              <a:rPr lang="en-US" sz="2000" dirty="0">
                <a:solidFill>
                  <a:schemeClr val="tx1"/>
                </a:solidFill>
                <a:latin typeface="Arial Narrow" pitchFamily="34" charset="0"/>
                <a:ea typeface="Tahoma" pitchFamily="34" charset="0"/>
                <a:cs typeface="Times New Roman" pitchFamily="18" charset="0"/>
              </a:rPr>
              <a:t> July as a feast called Dukrana.</a:t>
            </a:r>
          </a:p>
          <a:p>
            <a:pPr algn="just">
              <a:buFont typeface="Wingdings" pitchFamily="2" charset="2"/>
              <a:buChar char="Ø"/>
            </a:pPr>
            <a:r>
              <a:rPr lang="en-US" sz="2000" dirty="0">
                <a:solidFill>
                  <a:schemeClr val="tx1"/>
                </a:solidFill>
                <a:latin typeface="Arial Narrow" pitchFamily="34" charset="0"/>
                <a:ea typeface="Tahoma" pitchFamily="34" charset="0"/>
                <a:cs typeface="Times New Roman" pitchFamily="18" charset="0"/>
              </a:rPr>
              <a:t>In 1972, during the 19</a:t>
            </a:r>
            <a:r>
              <a:rPr lang="en-US" sz="2000" baseline="30000" dirty="0">
                <a:solidFill>
                  <a:schemeClr val="tx1"/>
                </a:solidFill>
                <a:latin typeface="Arial Narrow" pitchFamily="34" charset="0"/>
                <a:ea typeface="Tahoma" pitchFamily="34" charset="0"/>
                <a:cs typeface="Times New Roman" pitchFamily="18" charset="0"/>
              </a:rPr>
              <a:t>th</a:t>
            </a:r>
            <a:r>
              <a:rPr lang="en-US" sz="2000" dirty="0">
                <a:solidFill>
                  <a:schemeClr val="tx1"/>
                </a:solidFill>
                <a:latin typeface="Arial Narrow" pitchFamily="34" charset="0"/>
                <a:ea typeface="Tahoma" pitchFamily="34" charset="0"/>
                <a:cs typeface="Times New Roman" pitchFamily="18" charset="0"/>
              </a:rPr>
              <a:t> centenary celebration of this, Pope Paul VI declared him the apostle of India.</a:t>
            </a:r>
            <a:endParaRPr lang="en-IN" sz="2000" dirty="0">
              <a:solidFill>
                <a:schemeClr val="tx1"/>
              </a:solidFill>
              <a:latin typeface="Arial Narrow" pitchFamily="34" charset="0"/>
              <a:ea typeface="Tahoma" pitchFamily="34" charset="0"/>
              <a:cs typeface="Times New Roman" pitchFamily="18" charset="0"/>
            </a:endParaRPr>
          </a:p>
        </p:txBody>
      </p:sp>
      <p:sp>
        <p:nvSpPr>
          <p:cNvPr id="4" name="AutoShape 2" descr="data:image/jpeg;base64,/9j/4AAQSkZJRgABAQAAAQABAAD/2wCEAAkGBxMSEhUUExQWFhQXFxcaGBcYGBcXFxcXGBUaGBcYGBcYHCggGBolHBcUITEiJSkrLi4uFx8zODMsNygtLiwBCgoKDg0OGxAQGywlHyQsLSwsLCwsLCwsLCwsLCwsLCwsLCwsLCwsLCwsLCwsLCwsLCwsLCwsLCwsLCwsLCwsLP/AABEIAMIBAwMBIgACEQEDEQH/xAAbAAABBQEBAAAAAAAAAAAAAAAEAAIDBQYBB//EAEgQAAEDAgMEBgYGCAQFBQAAAAEAAhEDIQQSMQVBUWEGInGBkaETkrHB0fAHFDJSU+EVQkNicpOi0iMzVLIXRILT8SRjc8Li/8QAGQEAAwEBAQAAAAAAAAAAAAAAAAECAwQF/8QALxEAAgIBAwMDAgQHAQAAAAAAAAECEQMSIVEEEzEUIkGBoQUyYXEzQrHB0eHwkf/aAAwDAQACEQMRAD8AxdOmnsoSp6bNVLQYvLcj10gN+EUTcIQbK6bTmOfgj6GEG/WFHdZegzIxBbqiaWKBRu0NmAiQqmrhsqaaZLi0WdOuFcbP22+kCGOIB1grHU3kb0Q3ElNx4FZeYvFZzJ1QjnIAYxd+tDip0sAvMkXIYVgd676RFAEByc2qRoShw9dlIdBbcW/7x8U8Yx/3igpTgUBpDhjX/eKbUxTjqSVZdGtiOxbyxjmghpMuMae3VVWPomm9zDEtJBi4sYsd4Tp1YUro43EEaFOG0Kg0d7EISuJC0k1XEFxlxk28rBRlyjJXMyYUS5ksygNRcNUIoAkOVtsPapoVBUbZw0WeOIC59bTSfkWxrekXSR+KcC8iwgRYQs++qFWVMWSo2uc5U03uxp0qQdVxACFqYmdApaOznOKs6GzGiJClyigUWykp4d70VTwEC/zdXlGjlEmL6AKEs96XcsrQkVX1MJIwMSVa2RQ3TvRGHFk1zJPzzUtMR2LKzRBGHGnL5+KsqcSPNVcmRx8+OnBG0a1zzUs0Q+q2R3FVOLoXV2PsjvVfV18UkD3KQ4MmYHzvQbqUK9pYmpSJNNzmEgtJaSDlOotqOSBrUwtVMzaKwtShFei3Jhp3hXqFRAAmBqKNONE5tL3I1BQLBm0+KkGbQFF/VhvReHwwB0UuY1EDo0nnejMLhahjTwVlh8OJuj9jU2tqy67A0ZmkAtnjygDdyWU8lKzfHa3DMP0Ze1jszgKhDDTDbtMnr53A9WBB71nNpbPq03uaS0kEgkXEgxY716DQxMgS4hzgcgvADgJzOjqnqmFR7eLamUsBZBOYAfaOkE74O4LGOXdKjXuSm6Zi6mHqoZ7HgwtZWow0W3e5VeIYJW6kYTW5QPLp1TBPFWOIoKBlEjtWqkZtALgeaTWIwUdU80RCesjSAtZMcE8UbosUdF1tJGsaiQ08LKNwuEgDtUuW1kZhm2CzlNspIlwrQiGt9qdQxbmsewGGuAzCBeDIubi/BRU33lZlI7VaIB5IQtt2qarVGgIKhqOsExMEKS6UldkCYpQbKGL2T+KkaC8ObqYISi/2J5cbb1JSYSKx05IctIJMyOEefNcpEymuqFA7E5oKgqst88U/Dk796kqaWQIAFODcKPG4wl7c1zAFgB1WiBoN1kU7WJn5hdY0Tz0VJ8ioEeOSTG+78lO+n28I3J4pRBRYztNiKYwDsge9NkKQC6hsY9xaQQXZfn3yosFVDarmOANgRbUQJAjROo07kuPd7FBj6BqaGAAIvcxfdw3IaTVFXSNAMVAa6WZm5oF5M2JnQaG373NVWNxIkNMZnO52kyTrcKnY6r1mZyHSMtgTH627sui8Ng3NOY3LtZMkc7+xSsdPcIz3LelTyNjNM34R2KuxHv3dqKc+wA4IetaypDbsEcy6ZXPiio38fmFE9syqsgCDCTyvKlqgAd3gninvTq9KRA3p2IjY8ECAlTaCTu+PyE6lSDQB88FLYa6/OiGwFTOqKw5EA7iJ8lU43HNogFxdJJiB82QrMafRn0clwAvbUwAL3tHYhQbIc0nRoXEHz+fapGAGTxVbhsTnptdEZrAc5hFGrYRuSqi1JUPewBQFPfU9ihp6RyTJsjcbpLj23N11MQqbrqSbpsAROsJgfASAmm6dnv2BDtdJT2nXmhoZN6Tcm1PguUrmwT3MPLxCkdjc2hK69o1XXUSeHiPikMO7lH8Q+KQ7Ics6QkbXiymfQduA8QpGUTGnmE7FZA1sg8U5wtCe2m7h5hOdSPyQlYWNprtRycKZ4e9cyOG4+CQ7FmsU8EjhbRRVKTo+yZ7EntebZT4JhZxjiHh3I+MhTuqF0fP/AJUPo3F2hEck70Z4HwQwskpJrjN1GwOjQz2J2UkaHzRQWMy6+KZ6PcpGsImxTjTPA+BQFkDWQEnXKkc08CmTyTENch69AcYIv+alr18u4nsUWKZLXbiQfMQmkKW6KDbGJzQCIcN+48Ry324hVlTEZRAMCTHGERtVrrGD8698qu7QZC9DFBaUee8m+7LbZmJcXtALi3hOgFz71rMKZHEbjxWZw+xywNeDmMNMRfiRM8JV1hKpg3Maj3zz0+ZXLmpu4nTitbMLfUsb30TWVPcoS7TvSeLErOjYe6SVxQPrgHX2JKqZNhdQ+xMmZ7fgmk27VxjtUqGh7RKlabBQsBTxI1EfFDQ7JqdUNNxuT8M/NNgD4oVzrhRPqFplvzdZSjaAtXMgKPNpcAkBBP2kS27bqhx+PqzLBmA3kGBFokc5KmGGcyJTjHyaXH1cjXGxIgxvidde1TNJ5ac7dqzA2oajYczMLxrIgDRwuCTIsVMza5bYDK3k3UwDv36i/BW8E68bi1x5LDaWMex0ZWgbjJva8tlPweLe5txcRfLYzzj5lB1se2swBzYf1YIuQTeL9hBXRtRrA1oBLRFzJMGST88k9D01W5WqNFwXEAaX01VW7azxmmnYCo6Z1bTcAYtrBRP13KQSCWGMpnju5fkufWaJF22gi4Gjj1h3kKI7eUKrJRWPVBbd0zeYgSd1+CC/ShzNbku4wOtxLwJ6v7nmpcRjaTiAWZgJ11B4ie9Ssp02jM1gBNwcsmY1/qPrc1SpeUJj24uXFoGgJmdetHDsQtXa7WlwId1SAdN4JnXQQZ7F1lQMJLaZubmDJMk+2e8qc4el9ot1n9XjMzFp6x8SikvKA5h8fmizrgkabnAHfzCjG1zLgGOsHmTAByGDB37011amw9VhA0JuDqLCe7RTZqMdztxB613eKNk90FDa2OeA05RLhMF0RaYmNdAmV8e8ODQZMnUwAA1x4G/UKTnsfJjqsuDwN4HkU0uw7pLiCTHGdDAHcTbmUJr5Qw5tVxAM6xrzEqLFYwsFyJiwkifghK+1G2DYAEXJgcu5RVsbTrN0AdFp0uJGnv4IUXdvwCr5CsJtQvOW4km0k2AmSd29F5iQLqlwAFLM5zoJkBoINtZ7dVKdph1mvA4EiQZEwYvMTppCco7+3wDoPo1cwGlyZ5QY70+sNBa/L80Dst7KTRneHGIDWyR4nU+CVTaYLuXu1mfcpad7BsHNpG9hCizSJgXPH8k52NbkN+5DMxIMNA7zz4eaUbCiQNh11Xbbxhp0wW6kgeUz5KwqOue1Z/pOT6Jg4GT4R7114opyVk5JNQbRQ1cU4kkmVxDpL06R5lno4EjvC4nM0XSLLy6PUTDaTU3GCwRLGRf50Q2O0UtBYAfta9ntXVEXX+HzzUxakaGVx2NqNe5ueQCYsONt2qLwTppX4PJ8SqzF1OvU/icP6kfgf8s9jvaV2yilFbHnwk3NgdHEuYLAInD1nVLHdwQDFZbLEzCuS2FBuyOo8tMdnmJSFc7wn4qn1jx6v+0LlOnKSiqKsssHteBle2Wcjcdkoz6oypdj2xA118I7FWUcISrrZGx3VKjWQpeFfmWxWvbclwGy2m8Zncrjuju1VucEQCYcbaDd4c4WsqbPZg6ENbLyIAO8xvPDU9yr2SXF25062PAHTl82W+Dpb90jizdXWyMsaz26Nfr3DffndPrlzHBr2kAgEHUQbiVt9n4JhIcS14h8t9I2m4xLZl24EO5yFT7QwoEdZrpAPVkgC4gmLXDh3DitpYccvYZrqMiWpozOJwJffMSNRvCrnYBwPW6rRvkdq1uFohhBN2m7oFgNMwPKCI3wpulewKfow5pkm8Tr2Ae1cuTp5R8tf3OnH1UZHnmPxgd1GA5BpxdbU+aAqYnkfFG4nD5TCEq4dKMEtkbtsGfVHAqShUkWkX90HyKhqMRuz6Jyn+I+xvxRJKib3IHY8AxBtY31iyhp4jNVBFgAY8Ch8W0hx/iPtTsD9sdnxVOKSIU25Frjqk0z3eSBo7TIaBAMAXm+m9E4p3UKpqhtbdCmEE1TKySado2GA61NpIAJE6zY3CMpMEoXAx6NkaZR7ERhTLvniFxtbs7V+VExwuZt5BB9io+ktIw1vFaUTfhHmqrb1LqjiFUNpImW6aMjiMK3Md2lhpokiX0MxJ4ri61L9TncFfg1zSb9wUzW6dqHoOMAnU8VzaGrJDi0k5gyZPVMac4XOo2auVIvXnTl77KvxTiQJ4/ITsJQADiKZptOWAYzHKSZME8Rv3Lm0Da3FZTVOioOwBuqe7VQkwQpHFQzYxuMb1383O9pVphh1O4qtxR6z9/Wd3dY2VjSqRT7AV3z/KjzofmYBRpOceqJt+SvejuHMuBaQbWIhA7LdBsJMi3KD4q6+ttALs5DmtaAJ1O/2uUzlvQ4w2sG2jQiqR/B/saVJQwvWgCY15/BOp4n0jnmDMC+4QQBPgArTAjedSt4rYSO4TB3EgRF+xbjovs4ZpAvHhoPH81msI28lbvoYWl5B4GPaVbVxonJ4F0gfmqNYbAtGsbzfUgaNbv4rmG2e0kAPpmS9pkuA9IGAjKIMATco3pfgPsnRsEE2tfMZn9WFmcNSGHLHUoLXZ2locR6MkDrtBkTrYa8lunJQVHnuMNb1lziui9QAHqa6iL778biE/D9H/RNLqgpRlvmcADbeW6xu17EG2pVpjPNVzTmAzucQBMTe0i2ihqtqsYM/panVBFJzgGvBH3nNka8d0KLlbryNKDSu6/7yDV8O5oNhLcjntEHKHCWkncCJMa2Wj2ZgW1MOCWgy2PAkR5LJfo0kgvLvSuykzDg2AYaIFzEjjzXouxMJ6Og3NbqSRwJlx7LEJztx9wY1HW9Pg8f21spku3Ed9hbyI8+SzGJwnd2/Feh7XoNc4gWdukgSSZOu+/kshjqJDiCIiZ49hCykj0YPYzdbCECSLTru8RYq02Vgpp5tQHOjwbxXcjQRnEsvbeOdud1cbEp/wDpwBvc/wB3wWU1sEnR5/jh1z2n2yuYMdYdiP2pRyvcLTJ7EHQ+13Jy8GcHuTYtxg6aHyCrK51CscUZkfuuVdjX3SgVkZaYfbuVoblJDRHgrTY+N9IZylotExe9/nmszQEVKg5EeaP2O50DJJM6C51nRZzhFLY1hOXhm7pGAB88UBjqZe7SdZ4QiqDSA0vs4C45mF19Ro3jxuuGeZLaJ1RjyU/6Hp/vJK0k/MpLLvZOS9EeAYG8Dh70RQdcdvvVW2tfkj8M5dyOZlziNw7Pcq7Giw+dys6rZDTyHsVZtArGfkuBXGLdqfuUbzfjG5dcDuCg2szmEqUxiD6QS3M4XFhLtSjAASQ27SXAfwzA8oVViiWVHQbyZI56o6k+aRdvMjuld0l7Uzz4v3ML2XhKOcZq5aeTC5viFpMV0OquZ6RgFQRIexwhzQBOp1jMVi8IGw6QZi0GIMhanZvSV7aVSg09VzQRyMmfGb9g4JN0nY9Le6H7KrwwsYGhh+0Yu68wZ3AhG4emN2gVBQxrWwLq/oZKjbCSIgAhriN4DotIlKLa+T2seHHoqrZaYJzZuVoNkVBTcHNOhlVlBuz/AKuZzUapIhxzvc1wiQ5oN2kbwN6dgsESf8LE4epy9JkPhUDVt7ubM4S6aaanHT+6r7+PubXH7Yp1WFrmu8jcaHVZyvhHZZHW0ggXHHvRjcBXy3pOP8IzjxbIQNM1aTiGxBvDpEFaRzSjsZz/AAvpsquD3/R2BYbH1MM5xy+ka4P/AMOpYB7jIDbTckAbgTuElLC54zVXOqOeWmBoA2YA7JvvV/Sxtuu1o75Cf9dZY9W2lh7CmpxTs5cn4XlcdKkO2DsnMQ+oCG6wZ63Ls4lXu3MbDMjes52oGuUm/e7Qdp4Koft53FpPMfBU2Jx1YkkVA2ddCT3+Q4KnlTe5jD8KzQW1FdtvNc5Xsk6OGvG5A0tu3rPY7DVixpLSW3hwvAMQCRu5FW9YtIiq59j9poDrRpBcLWCgp4ahMNxBbwOXK4d+YT5pOcWxywZcfmP9zKYtpGoIPMHTvV/sRsYZp4l/+8j3I7FbMFafSV3PHEsFjESCH20XH4U0qDabDLWycxgSC4u0BOk+Sxn+hg5WqPPdsD/GIFyXERrJzEW4oAsLajmuEOBIIOoIixWy2LgqX1h1Wo9gyyGNJuajjAdH3QJ7yEL04wuWqy4Jy67yLa8bzftSnLeghBrdozDtXdwVXX1ParIA68SD5queRm368Oz81URSJw3/ABnjeY8TlWy2ThG4dkC7jdx5nd2BUmwMMDUfiKjgWNsD9kF0XNzo0R3nkisR0lph3Va50fraDuuDC4s7nN6Ir9zrxaY+6X0LmrUzC0EcI9h3qCi69jv0IGoVSzpDSJmHg8YBgR26yn/prDnVx7crgfFYdma2pmvcg/ktnUgbm58PJdVUNr091cRzBlJT258P7/4K1x5H0jeOWisMI4SqnDTJi9yEdRp8brrujHyjQOrZmty7tb2UTqLCL39nggw62qjfKyluxpBVRrBoFA4tQxd2rnpO1TRaMljDFZ5/fdrcfaO4o4VQ2mBYmPCd3ag8bT/xH6yXGPE3UUQ68C0Qe+F6FJxRwW1Jk4MJ+HeQ62pURA5eITqEA7vEKX4NIXqVhlY3RdDFPZBBIQLmyLEIrCOMQ4W4rM9OOWN+TSbN2gK0scetEtdaefb2KXDYd3WkddpvltIOhy6eCzeEeadQPaJA1GljqrY7bcHBzGmQIuZsg6odTCvczT7P2gGjVzDxEsI7wrKn0gxLNMUHN4VMrh/VKzGH6TE/boz2FEtxNCprQeD/AAtVxlJeGNz6Wf5tP1NNT22ag/xKOGqDi3qk97HD2KV1bDGJpVGf/HVBHg9vvVCAB9ltaOAyj3obE7Qcz/l6p7XN/uVty+URq6ZeJ1+0n/QuK+EouJIxFRk6B9KY/wCqm4+xAu2Wb5MRQceGcsce30gaqSttFr/tUqzDxkOjzkJjdoDRxLm7iWkO79xU6l8oSmv5cv8A7X+mGV8FjGSfRPc3iwip/sJVNj9ouZ/mMLf4mke0Ih+OpjTOO4j3rrduR+2rRwMkeBBRcRPLNfzRf1r/ACUztsgfZFzwJHem4zazyGkudlMy2TeLb9yssTtCk77TaT+bqTJ8QAUDiKmHdE0m2+657fIkhG3JlLJLy6+jX+gDE4h2bLpYW4GLpY7Gl+UvJkAMG+wGp3okvw8zDwTvkO9sIXGUqTxAqQebSPZKEtzn6icZxe+4PiG2tyhVYbL28yParDEEMZGZriJuJ5RqEFhnF1Vu/LfsAM/PatI7JnnvdpF1tWlmApgwGjuzG5niqSvh3N1HeromTKjrPgLnhNx2OyeJNWZ/MuyuVHy4lIFdZwjoXElxAG+BbwT2lq7SwbiiGYO3vXm7ndsRyI3qNx7UfTwUjmp2bMB1J8ktLYakinunNYXaCVdjZbOalGyqfMdhT7cg7kUZvC7CZUeS7MNf1uJvbUb0T0q6M4dtBr6ZyvbuF88/qmSb8FoG7Hpn9Z/iPghcZ0ZLiCys9sbi1rr8bjVb4ta2Zy5HB7o8xq4ZzIzS2dJESo+8L0jEdBTWINTEOJAgdRseAIXGfRg06Yg99Mf3LoVmWpHnI7QnDtC9Kp/RMD/zI/lf/tT/APCckR9ZZ/JPuqJ6WPuR/wCs8v7wux2L04fRA7/VM/lO/wC4nD6Hnf6ln8p//cRoYu7E8uyHkuZOxerN+ht/+pp/y3/3qen9DjvxqR/6Xj/7KtDF3YnkXozySynkvX6v0OuP2alIfzCmf8HXx/m0fCp8U9DF3UeRZTySynkvVan0PVPxqXq1Pio3fQ7U/Hpeq/4paWPuxPLcp4hcyniPFenO+h6p+PT9V/xTT9Eb/wAan6tT4pUw7kTzEg8fNNyniPFelP8Aomf+PT9V/wDchav0XvH7en6j/wC5Aa0zz/IeXinCiTpfsuts/wCjV4/bs9R39ykwvQ2vRnJWp33Fjv7krHaA+jnQ9lai6pUqCT9kD9Xjmtc8uSrcbstuHqOaHZjaTEd3sWkwnRvEB2b07Q0/aaxpEmNT1tVTdIcMaVbK4knKDJETqPcspuX0N8Cjd/JXygsdVsb/ADKIqVIQG0aJAaXWLrgfujQ98qccdzbNL27AKcFwBdC6jiOwkuSkkM9Ja50ajwT8z+I8EIzEN4jxUoxDdxHivFuaPT0oID38W+Ck9PU/dQ7awO9OFUJa5j0R4CW4qpwb5qZuPqcG+JQYqJ3pEd6a+RdqPAa3ajx+oPFSjbL/AMPzVbmXfSJrqMnJLwQ4LZu33D9kfWCnpdJCP2Z9YKjzpSqXVZV8kvp8fBpG9Kv/AGnesFPT6Wga0n+sFlg5dDwqXW5eSX0uPg19Ppqz8Kp4j3ohvTinvpVP6fisQXrvpFfrspPpMfBum9O6X4VX+n4qVvT+gP2VXwb/AHLz5z001FS67KL0mM9HH0hYf8Ot6rf7lG/6QqFh6Ot6rbf1Lzw1UjUCfrsn6C9JA3zun1D8Ot4N/uUT+n1H8Kr4N+KwhcEs6Xrcgekxm1f09pfhVf6fioX9Oaf4VTy+KxpeEwvCPWZA9Jj4NZV6asP7Kp5IWr0waf2T/JZp1QKN1RL1WQr00ODQP6VN/Cf5KCp0maf2b/JUZqJmdPvzH6eHBdHpI0XyPCrtq4uhiIL21JGhbYxvCEzpudHekNYYrwKkzCMMii4kfeJd5G3ksx0hxfpazzuBgdwj2ytI10rG1gZM6yZ7d66MEnJuzLLGkRBdhLKllXSc5xJdyhJMDdswHCFMNlTvCcyspmVCvKo7tTIhsrs8F07KPL2IxjypWVAikLWyv/RB4DxXP0M7gPFWrayka9PSuRa5FQNjv3D+pd/Q1TgfW/NXTaqlbVRoT+Q7kigGxq3B/rfmpDsisNz/AFvzWgbXUorKu0n8k96Rmm7Jrfdf4/mnO2PiNzX+K1DK6nZX5prBHkTzy4Mb+icR92oujZWJ+5U8FuKeJjWe5ECvwVrpov5JfUS4PPjsvEfcqeH5JHZOJ+5U9X8l6MyqUVScrXRx5JfVSXweYHY+J+5V9X8lwbHxP3Kvq/kvVyDuUbnOGvwV+ijz9ifWS4PKjsjE/cq+r+SYdmYgasqer+S9UNYhDvrFS+jXP2KXVS4PMP0biPu1PV/JRu2fiPuv9X8l6W+twKGqV+5S+mXP2K9TLg87OArfdf6v5Lh2dW+6/wAPyW6rP4/PehziC1T2K+R9+XBjf0ZW+6/w/JNds2rwf4La1MTOiHfVR2lyHefBjH7Oq8HqN+BqfvrX1KkBBirJPAe1Gmh9x8Gcp4Z9MOc7NMbzx1+eazmOH2XffBd4uMeWVbPb8lhA+0RA7TZZrpBQDQwDQDL5WVYnU6HNXCymXF1cXWcx1JcSQBv6anYkkvLZ2DyVKzUdySSQBTgmykknLyIcE9JJNEskYpmahJJaxIY8J7CkkmhMJYUTh0klrEiQbh0bQSSXRHwYyDGJlYpJLX4M/kBxCrsQV1JRItA9XRCVDbvSSWMjREbTZQVdUklm/BZDuKYPsrqSkoGrFQN0CSShjQHtE3Hcs70g+yO0exySSjH/ABEdD/hlEmlJJegcTEkkkgR//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descr="http://i.pbase.com/u42/svami/large/40658683.chinnamalai.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t="15158" r="7692"/>
          <a:stretch>
            <a:fillRect/>
          </a:stretch>
        </p:blipFill>
        <p:spPr bwMode="auto">
          <a:xfrm>
            <a:off x="4572000" y="4343400"/>
            <a:ext cx="457200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4572000" y="3657600"/>
            <a:ext cx="4572000" cy="1123712"/>
          </a:xfrm>
          <a:prstGeom prst="roundRect">
            <a:avLst/>
          </a:prstGeom>
          <a:solidFill>
            <a:schemeClr val="bg2"/>
          </a:solidFill>
        </p:spPr>
        <p:txBody>
          <a:bodyPr wrap="square" rtlCol="0">
            <a:spAutoFit/>
          </a:bodyPr>
          <a:lstStyle/>
          <a:p>
            <a:pPr algn="ctr"/>
            <a:r>
              <a:rPr lang="en-US" sz="3000" dirty="0">
                <a:solidFill>
                  <a:srgbClr val="00B0F0"/>
                </a:solidFill>
                <a:latin typeface="Cooper Std Black" pitchFamily="18" charset="0"/>
                <a:cs typeface="Times New Roman" pitchFamily="18" charset="0"/>
              </a:rPr>
              <a:t>Chinna mala (Little Mount)</a:t>
            </a:r>
          </a:p>
        </p:txBody>
      </p:sp>
      <p:pic>
        <p:nvPicPr>
          <p:cNvPr id="1026" name="Picture 2" descr="St Thomas Mount Chennai"/>
          <p:cNvPicPr>
            <a:picLocks noChangeAspect="1" noChangeArrowheads="1"/>
          </p:cNvPicPr>
          <p:nvPr/>
        </p:nvPicPr>
        <p:blipFill>
          <a:blip r:embed="rId3" cstate="print">
            <a:extLst>
              <a:ext uri="{28A0092B-C50C-407E-A947-70E740481C1C}">
                <a14:useLocalDpi xmlns:a14="http://schemas.microsoft.com/office/drawing/2010/main" xmlns="" val="0"/>
              </a:ext>
            </a:extLst>
          </a:blip>
          <a:srcRect t="2222" r="8046"/>
          <a:stretch>
            <a:fillRect/>
          </a:stretch>
        </p:blipFill>
        <p:spPr bwMode="auto">
          <a:xfrm>
            <a:off x="0" y="4343400"/>
            <a:ext cx="4572000"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TextBox 5"/>
          <p:cNvSpPr txBox="1"/>
          <p:nvPr/>
        </p:nvSpPr>
        <p:spPr>
          <a:xfrm>
            <a:off x="0" y="3657600"/>
            <a:ext cx="4572000" cy="1123712"/>
          </a:xfrm>
          <a:prstGeom prst="roundRect">
            <a:avLst/>
          </a:prstGeom>
          <a:solidFill>
            <a:schemeClr val="bg2"/>
          </a:solidFill>
        </p:spPr>
        <p:txBody>
          <a:bodyPr wrap="square" rtlCol="0">
            <a:spAutoFit/>
          </a:bodyPr>
          <a:lstStyle/>
          <a:p>
            <a:pPr algn="ctr"/>
            <a:r>
              <a:rPr lang="en-US" sz="3000" dirty="0">
                <a:solidFill>
                  <a:srgbClr val="00B0F0"/>
                </a:solidFill>
                <a:latin typeface="Cooper Std Black" pitchFamily="18" charset="0"/>
                <a:cs typeface="Times New Roman" pitchFamily="18" charset="0"/>
              </a:rPr>
              <a:t>Periyamala (Big Mount)</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 calcmode="lin" valueType="num">
                                      <p:cBhvr>
                                        <p:cTn id="43" dur="500" fill="hold"/>
                                        <p:tgtEl>
                                          <p:spTgt spid="5"/>
                                        </p:tgtEl>
                                        <p:attrNameLst>
                                          <p:attrName>ppt_w</p:attrName>
                                        </p:attrNameLst>
                                      </p:cBhvr>
                                      <p:tavLst>
                                        <p:tav tm="0">
                                          <p:val>
                                            <p:fltVal val="0"/>
                                          </p:val>
                                        </p:tav>
                                        <p:tav tm="100000">
                                          <p:val>
                                            <p:strVal val="#ppt_w"/>
                                          </p:val>
                                        </p:tav>
                                      </p:tavLst>
                                    </p:anim>
                                    <p:anim calcmode="lin" valueType="num">
                                      <p:cBhvr>
                                        <p:cTn id="4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ta:image/jpeg;base64,/9j/4AAQSkZJRgABAQAAAQABAAD/2wCEAAkGBhQQERISEhQVFRUWGBkYFxgXFRQaFxYYGBUXFRcVFhgXHCYeFxkjGRcUHy8gIycpLCwsFR4xNTAqNSYrLCkBCQoKDgwOGg8PGjQlHyUyMCotKiwvLC0sLjQsLywvLDIsMCwsKSwsLywsKSwtLCwsNCwsLCwsLCwsLywsLCwsLP/AABEIALEBHAMBIgACEQEDEQH/xAAcAAABBQEBAQAAAAAAAAAAAAAFAAIDBAYBBwj/xABEEAACAQIEAwUGAwUGAwkAAAABAhEAAwQSITEFE0EGIlFhcRQygZGhsULB8AczcoLRFSNSYpLhc7PxFhckNDVjdKLD/8QAGwEAAgMBAQEAAAAAAAAAAAAAAAMBAgQFBgf/xAAyEQABBAAEBAMIAgMBAQAAAAABAAIDEQQSITEFE0FRYXGBFCIykaGxwfDR4SMz8VJC/9oADAMBAAIRAxEAPwAW2DU+XpUL8Nbpr9DU9vFr109at2mB21r2FuC85oUEe2RoQR61wrWiCA6EA+tc4rhmxLm4zd8gDYRoIG22gqRLrqgs00WdpVbxvDXskZwNQCCCCNdRqNj5HWq+TSf11/pTQQRYSzpumUqdFKKlFptKnRSihFpsUqdFKKEWm0qdFKKEWm0qdFKKEWm0qdFKKEWm0qdFKKEWm0qdFKKEWmxSp0UooRabSp0UooRabSp0UooRabSp0UooRabSp0UooRabSq3h8Ibg7u9dtcMdmCgGSarmClU4pVcx2ENs5SNaqxUg2LUHRHlGFbeB/rFTJwfDv7l7Kf41P0OtBOXS5dJ5Z6OKOb3C0f8A2dvrqjpcHg0g/PX71LgsPlJ9qV7KgE5wM6k9FlZ3oRwNF5qh7zWV6ss6QJ6GruG7TYi2SFfmrP4l1I+EH60h7Hmxv9P6TmyN3/v+1Zs3kcaZWHl4edEcVwHCPhO4Ct4nx0n8hrTeRav2Tfv4V7Ikf3trTx1IgfY1CnDrsZsLdTFoNSu14eqnU/rSkE66GqPp89vsnDxF38/lusljuHPZYq6kEGOkaeBBINQLbmtpbxKOoFwFZMEXFIGYbqCdJGnhV3jvBrBwqrYSLuhaOv6npWj2miA4JHJsEtK88ilFWfZzMRrUuO4ZcstkuIVaAYI8RNa8wulm13VGKUVNy6XLqUWoYpRU3LpcuhFqHLSipuXS5dCLUMUoqbl0uXQi1DFKKm5dLl0ItQxSipuXS5dCLUMUoqbl0uXQi1DFKKm5dLl0ItQxSy1Ny6XLoRahilFTculy6EWoYroSpclWrFxl1Uba7VBKAUV7JcLZ7qkKdPIx8a9XsdnrQYXMgDRt0mK8t4R2svWyBnIXwECvRx2stolrOZZhJjpXExzZi4V9F0sI6IA5vqsx2q7HElnBUddTWAvYDKSMwrfduOJ5oKtmRhoR9jXnziTW7B5ywFxWSctDyGhWuTS5NX+RS5Facyy2qHKpcmr/ACKXIozItTLx28MN7OGhJPrGnX50NXMCGBII2MmR6HcVLiJEBYkxLNmyoCQoZgoLEZiBCgk/AkCcK727+S6SCSLbqW/FllHCliVk5gQAFEr4wOc/HQQzCHqd/C+63Mws0sRl6DbxrstSe0Fy9bFrETeQGQZIuKdpDDRvRgatcIwF+S1gm5bAJIYEMNDoVOxnqpI+1CORRvgPHnwquF1BHXxkD860SMpp5Y9OiTHIC4Zz69VFew1rFyB/d3x0PUjx/wAXruKD8Rw9zMxut3wQsMSWiNGHQrpEz1q3icQ9xizGTM/o1o8JgxxFLhcKjJ7pGnT3TMyCfv8AOC4w6nb7KwqXQb/dYXk0uTRm5wS6A7FDCGGPgTtVXkVpDwdlmII3VDk0uTV7kV3kVOZRaocmlyav8ilyKMyLVDk0uTV7kV3kUZkWqHJpcmr/ACKXIozItUOTS5NX+RXORRmRao8mlyavciu8ijMhUOTS5NX+RXORRmRao8mlyav8ilyKMyFQ5NOTDTV3kV1LcUZkWqfswE5p20jx8/CmZDEVfa3Nc5FFotU7VuCD4VNib7Md9tKm5FLkVFi7U3pSiW+SuVtRVU2avcilyKAQNlBKI8ilyKIcilyaRmUIfyKXIohyaXIozIQjDMqXXLFlDEIWyjlqMhCk3CCLRzXX7x0C5juFodxrAC7bDoYygJcALgBActu7kVSctpsokyWAtn8et+4pnFgZxruuIVFg2UkXLLTzQAZGUTOkiq/E7dy4pvWSz3QBz1UtfKyulzFXQOWWYHKbKiFULOi6eExbScQ999T9/wCF7nBtHszB4BScJvm9bBYFXHdcEEEMAJ0OoBkET0NE8Lw5rjBUUknoPnWNw3H7eFZkshrncRmLq/MfKxD6JmAdUaZkLFrYTW34diw45lonQlZgqQYBjXyYH416vB4wTRgX737qvL4zCGCQmvcvoqrYYjQiDXVUgQCRO/nV42aXJroZlz08Y7mW+XdLDwca7bB1/EPPeqNzAxsVYeII+x1HxFW+TS5NVFN2Vi4u3Q/kUuRRDkVJZwDPmyj3RJ9KsX1uqgE7IXyKXIohyKXIozKEP5FLkUQ5NLk0ZkIfyKXIohyaXIozIQ/kUuRRDkUuRRmQh/IpciiHIq/wjhXNfVZUb/kKq6QNFlWYwvOUIByKXIr0f+x0cRAIjwEfKoLnZ2yCBk02nWfp1rIMc3stpwD+hWM4fwF7wJWAo3JPxjxNR4rheT8QPpP516LY4etq2UQQPDr6+dB7vCA8giW1JnQD5VVmMzOJ6K78HlaAN1ieRS5FGsXw0qTt8OlVeTW4SAiwue5paaKH8ilyKIcilyKnMqofyKXIohyaXJozIQ/kUuRRDkUuTRmQr/JrnJol7PXPZ6yGUDdO5ZKHcmmSsxOuv0MEetFPZ64+FEEkCOulUkxDWC3EDpr4qWxF2wWL45gyLzAac9AqHweOUf8A6srfyGn8NtPda5ClcKrNlsoy2rVtFJUPdeVCwAZM5mfNlgBnJbjPZR2i5be4Wz5uVmAVAF1KH8LAhWgyCZ01qsOymKKKQlu4FJOViwCsxlmTK0AEmRC7EAmQa8djJs+JIb3O2t1vtfr56r2GBOXDtBOvy+9LLdpOHrhsMtzCtiEFi6TbLPmtXDcUzctEgCDMZQMpgwW940ezPaUsoCspvjm3LrMLarkdxcLnNeQXHWIFsRHMYjaD6RY/Z5z7VxL9tLJcEShViDoVcd0ag+h0GprM8I/ZCMJdS4uIbOlySRbAFxAwcIysxA1VdR4beGmDDSOOduhu72+d0f7S8RiY2in7dt7+VhWMCuMN1Ddz5Qe8q2sOia6as15rmm+gG1aLk0Q9nqaygAYFZJGh8K9PGeW2iSV5d/8AkddAeSEcmlyaJez0vZ6bzAk5ChvJrotURGGrns9HMCMhQ/k0uTRNLZAIHXeuCzoRA1+npUcxTkQzk0uTRL2euez1PMCjIUP5Nc5NEhhpq1/Y5KkgzHSD9KqZmjdXbC52wQTk1zk0Zt8Jc/hj1p93g5WNiCY9KjnturU8h9XSG8O4fzHHdlRv+X1rRLhYGUaAfqKfhMMtsadd/Hyqx0rDNMXu02XTw8AY3XdVMOCB5eulduiBpvUpgAjrVcWzVBqbTDoKTucyjMf965dlRIO+u2tduCd6RqVW0PYZyRGvnXDgQoIYAgjSAJnwk1bNnXSk9uYp2fss+Xvuq9m2CAsZSBQbE4XKxG/pRu7Z61VuYadYp0bqNpEwsVSE8mlyaJthCNxFc9np/MCy5ChvJrvJoj7PS9no5gRkKuhR10qO0TMH9GpWQGUOh+/mKqsxtmG1FfC5uI4xzwXvOZu3pX8Dzq172PDRZS0Df9/KuI6g5TudqbeIQTVLFPMMP0a5iMTnVfHrSsRjMRicplcTX8k/lNjwjGVlGnVWlxQZZ6xqPj/0q1hbxEKPxET+v1tQvBpLelEUST+vjPlVcJPJBO0x3e2m+p2Ha+6Jo20Qiztpvp4zVfF4XMJ6+Pl+dQ3HzgLMWxuToW8hVn21dAonx6BR4mvp0XE4y/cAaVrq49aG5Hj116BcV+GzNo/8Q7kUuRRRMOG1Gx2pDCCuwJwdbXO9lKF8ilyKIGzXOVV+Yl8lUlQiY66U3kVf5VOXDzRzFPJvRDuRS5FEmwsVwYY1HNU8g9kO5FO9kPhRL2aNafFQZuysMP3VLDYSNTV1ABSKU6KU52bdaWMDNlwN8KaVmaV2QCRrWU41x2+WFm1bcseqgaes1y8XxFmGcGZSXHatvmtUUBl66LSLfUSKlInUbUG7OYK46s+IEHYL1BG8xR8WgBAqmAkxrzmxAAB2q7GvXpsiWOMCmKsLVIpVnJQntJx23grLXHIzQRbXUm44UsFAUE9NTsBqa6pkAFlZxGSaCku4u2jpbZ0Fx5yIWUM0CTlU6mPLwqcWCa8Pt4d7t03LrM+KK857i8vMpJi0tgv3VUQYIIAyjUaV6/2W7WWscCqNmuIim5AOWSWXunYiVnTowrFh+IMneWt6fVbsRwx8LQ469/BEvZTSfDVdprVuzlYDE1D7mENR8logfSr7JXNqYJCkmIWqSWWJ11jxrrYGTvVrLTkoznooETdiqwwKjzqu+HE6VfuLNR8qpa89SqvjGwCkvYJWGmn1HyNUcbZNtZfKV0BO25AG+2pHWitD+MYq2tspdEq4KkeIOhrznEOGYJ7DJIMviNPpt9F1IZpLDRqvOe0fag2luGxllDle3dMMrAkRG5Gm/wBay2F7Z4nPmJVtpUe7qdY1Guu/lWi7Y9mgctznpdzCJYBbpGwFxhpcIEDMQCes1mbXZy618YdbTmUz6AlsuaJ0/D51xI8Jh47jAzfU16fhdX2mSgdl6NwTtLbuW1OV1LNl7ymCwElVjcx0o2uIJ/Cxny3rzPhHDcVh7qXUsTyySOZmRBplJ16xW67N9tbeJmTbS4piM0+EkaevwrkOwDRLmYfd6nTT6/dDpM2tI2iXGg5HJ6TCgf7eQipV4Y7CDlH2+Q3+NEbGMR9FM1PXqYuDYWVubOXdyCNfMjU+pWF2IeOlKjiQbaqEHy61Qs47M4IPX5UZxFgOpU15D2xwfEMLiw2Hm4jaKApPQSziIAkxv+GlcQ4diHSh0TqaKNXQFdAOimJ7KIduvV/bEJidamK1lOAYa/cRWugq3UR1rUYezlETJrZwzHYqd5bMyh0O3p4pOIgYz4Sob2NRDBPl6bb/AD+lW18qzOOu53JIg7EeY00ojwPE6FD6j8xWTB8d52LML6yk00/a77/fRNfgwyMPG/VGBXJqvib5Gi7zXbGILaEa67eFdccRw5nOHv3vp5X3WfI7LmU81yK4zRXa6Fi6Sl3LSy0piqeL4zZtLme4gEEjvAkxvAG9QXAblTorkVwWhMwJ8ar4LiVq8A1q4rgidCJiYmNxqCPhUXF+MLhlVmBbMwUBYnxJ16AfkOtRQdR3Ug0p7Gj3B6H6VYoLg+0Nhnbvhc0QG0nTx2+tGA07VVhBCLXTWD/abwy6/LuoCUS1eQ5QSUZlDZzGyxbInzFbuajvWVuKVYBlO4IBBg9QfOomiErCw9UyCXlSB/ZfO3B+G3B3ASUbU2wSQfgPrGh869X/AGccMe1z7jWmthggUNoSBmJIBHumRr1g6dTsFtJaBKqF8cqgT8qHYjjoVugHnXJxE2FwL2ul+Lw+63nEy4hhjZ8KKc8TE60/esg/aS014qjqW3idq0vDgcgnrS+H8VkxM7onM01o+HT5rJNh+W0FWIpZadSFegWOlzLTIpxrlSqlcilFdpVKrS7WZ7VXiWCQTI0AoRb7SY/+0TZNk8kmAcukeOatybIJDECR18K5uLhOMiMQOXULRFJynB268X/7tcbi8UHNwpYBmCTpHQCvQOBcMVMdcVQQEw6WzJ1kvnOvpFawUC4HaF18VeP47uVSN4tgKCDUNwrYwxm5Hp0VpJzI4koXxnsxexBezmK22nv9RWW7OfsZ9mxgZ77Oq97wzeteolbq7EOPPQ/OqeMxNxSr5AAvvd6TlO+lZ24KGBhaLAJs/wAfuqu7EPcQeyu4Dh62hA+dW5qK3cDAEag6inTXUhhZEwMjFBIdIXGynzUGHEy/jt6DauYu5C+Z0qnZxzDRoABjTw6Vz8bxKDCPaJTumsY5+yJmhWPflkOGOpj012P1OvnRRGkA025YVpDAGd5FXx2FOMhAjNHcHUV8v35KY35HW7ZZ/E2CSW8TPzqOxd5bAnQ9PmB+cUR4taFizcurJCKWKk7qNWgnrExJrA8a7f2BeVQt24tvK2dMsDScrIzKT4H0614abhOLhltw8bBH9HddSOUSCui3/tOaSQR69fTyqXDYkKI1JjU157hP2qWrzhFtOpLRLkAASBmbwEa9a2mAyXEF43CUMEEDusDtr+LSJ6ax0NMw0PEGymVrQDqSXVpe5SXsYBTvkri4qWkkGNY8KuW8YrAmYjxrIcY4mLcnmCBrvAj7VBw3tJbvHuMDpJHWpwvFMVhbIGYXrffz/wCqXYZrh2VHt12rul3RFbk2z/eABu+AQZZss5fIHpPpkcXxIEuyqUEg5TLakEgyRsBm3E/eiX7RO0Nt1W13u60kqFPQnLqYBkA9fShGAw4wot28babIyPctOMxJm0HS26yADLLtBGY6jevUYR78XEJZBRP76Lkyx5XkA2tX2V42LVy3kN+6rLnIAGa3lgXEmIZS3e3EiPKiXG+1mFu3mz3gqooCSHgloLGQIE7fyivNOMMFRHsEC2BqysA4Y6ZPeBf4KBqdAKhwfFQgVnOZRKsIYEkiRrpGvnuK6DXuYaCrqNFsrlizeYXpbKrQpBgb7xOqmZ0+Xho+D4lhmzXAhB7gzd1hDMG10MwFIiQTvEE4vgvFcpKqoyHKxBUaagyXJ8BH/WrmMuez4Y4nnN/eXHFtJcLlU6tCjYCNhu0VaF7aLqoq4K1XtF3EsczOVUEsAYGUaxAgSYqfB9oOXZJtQ1pgxR9O75gDQjQ/EE9a8/4F2vfDPduEOJBLZUMLmI1Y5Y101O+lWcF2guPZtWV1tqrKy5UAyse93twPPp8acJQUbr0Lg/bixdtTccBgQrGDBnZttB4+FRcUfC4onDi8A7gZSIIbN0Ur1ry7iHF25oGW1ywNJ8D3gTKj6GreM7SJbGDe0uS7bLF9wrNmUrk07wgEVkxMUc4/yNutu6kSPjNtWv7J/sqTBYk3bl03DEoIgfHxr0MGsXw/tZiLw5jWUQLGhLTqpOaToFOg8tzNOXtlfL27Zsqrs7I6sxhTyi9sggahoJn/ACsNxSWcRwbCQHefyvX96jurFr3C1sWaBQTina+zhlLXTlA8agxVxnC53ZdjKkrtuNN51HoaxXavs87WTzWN6z3iZ7pRRlyHN1aSZ8Yrkv482eRrYHZdeoGvl0taBh8guQWFsOyvbq1jkZhAhiIBnSYBonxDjKIIV1JiYzCY01jpuPnXiXZm/bwLXDbDhW85+H3qS9xR3druoJ+ojaBua1vxGJkzx3QrR2x/KUTCC1w9QvZOE9oUuozEgBdN6KWMQrgMpkGvn7srhryX3Z7p5Z1KExPnW6xH7QGwhFpBaKwCM5M69ND5VbD46SOUQSGwBvWqvLFGWcxnXojx7SNIMio7/bQqDGp8IrF+2QYAAnrNQpfLVzxI/wD9H5lcvMSj3Cv2p3L5uobRtlQcpI3Ow+utGOFdoRYtW7YMQDm0GpOuutYh7/WB8B1/OmXOIMZkgyZ16aUwzyF1tcfmU1zgRey9OHav0j0NZ7tJ2luIyG0mcMYeCe6D+UVlDxMLBzIBFXrbhgoEDNsQ25pMzzIKlNjxV4XytNtFrb8L46LQyHVTqs9P8tE/+0CjcfUV57avcjmZ1JYLK+M+VX+F8bXE2WZlKN5gg6eFKGOxEADWElugvRMyGS3XR7LXNxtGbXYD6mq3tak6GZOnjWOOJk/o/OrXCcaq3M7NoBoJ3nTY1m4iH4llvNka7KcNiCx9HZbVOPIpyEagU89oU/RrP4/tAmUhFZ21AyjSQJ3OlVcFxlWyZkClhMxv6eNTh+L41sXvDby/hPliaXe66rWpbtAvVTHrWP4l2TwDm5dRHtsynRHAWQDBykGPTalicTbvGLLlishvXwHnrXOHYFyQ11SE666+G1PPFZHsuV3oQL+yQWSsflCZ2W7L4C1btXmtNcd0RmDtKBioJAWIyyToZrX3+PplyhY6AEafKKA8Lbl4W2cshUBOnhoftQvHcfF7JcwzhQJBuAiR3dh1BBnT086TFxWeRxjGjdQTQ/haHQPADsyrdreFNirDrnIY7D3YjyNZDsN2cuJcZxiUBAgiSQehGlHLPE7t22vOvm62pLGYGwAUxr51FhbSWwqqAMzZgP8AEQQ/x1E/CtMX+JjommwT2+aRPO4mjv0OyIX+x74pkm4ncBy5FuEDXfbeSf1rVXiPYHGXs3NxSEEQFc3CV6KDPgPDwrRdk+0V67dS0Em0qZTA2KwA7E7fiBA/wDrpRnjvZZMS6PnuW2DAyjRMDqDoa6jcPKGAwv8AQhLjY06uJKxrdhbyXFYXbCwScotxMBgBKrIkldo0WNKCj9lTnR8VaIysI5b7mYO+sGPhpW349wfEWVzo3NAIkRDBdZiPUf6fOs/h+MG4O5mJ2jqD4EdDS3T4uIf5KvyVHvLTSv8ACuzIt52F1CWTIoa2WVdpYqT3thpptU+L7KrecNiL4uZQQoC8sLmYs0ZNQJLHTfTw1t8Jwy5EuOSAdwdt/tV4YezczFADMgEGRNcd/G3sOXWvILU3DSvbmCixHDLF6wli4yFLalVUjMI0gnOScw12gQYAA0rM4L9nQtNnGMGxAiy3Xfe6Z08aJY7BvZOhnSSdAJ8Kn4Zh2fNMEQDrOvoa1P4o8x58+nkFlqQuyVqgjfs3t5g3tR0IP7nciP8A3PKr/Duw9tbq3HxD3iCYDKgH0JonisDbQEtdIA6HzopgeHBRmDTI0Gkes1gxXGCYiA466bV+Fqiw8hdb9AnYnKFAnKANxHy13FUMLw5GIYBmK7HqArBwkncK2oEyJIGhIoLxXi7Mz222UnTaY8TVCziblwqltmSTErcZSD4yCKyQYMiH3jROtqz8WBLQ2Wl4p2hw6Zc11BvoTr8t+h+VXbWIW8ijutb0OsENGo30OoFeacY7M3FbLOfuszGfdAIAJGg1J+9XuynFzhByyiuuvUyTMyJJA9ABUO4c0xh0LrK6JxUQbT9P3strd4DhruYNbUhmLnQmXM94nxgkA9J0iqN/geDttlOHtMf8xZvoSaae24KmLZX+F1n1EoaCXcebrl4kHTvPJ0HiAPoK0YJmIiJ5jqHmuZiZY5B/j3WiQYdPcw+HEbRaT8xUn9ogaC3b/wBK1gLvELwvhQALXjJmi9u/po31/wB667mnclYSSOqpYrhV220ONtZH5dabcsETBmYj41Dc4tbhrtx7hudUUyIB3E7U/H47+75lte8R3ZGviSfQVkBlsB3l2C3HDRt2Ut/DlYzq8fhgb6amqz2bQWWdwS0AQJHmZ6VHieLXr9oBVYiNtixnL9wRWg4X2Hu3FQ3oXu7EksDJUpHWBrPpQ+UQtuZ1eSDCC73RfmhacOtCCz5vAafMzvUt7iti0yIbRbPADKJCHrHhUvEezj2LqLGcM0JHUZiFB6AkAmPI09kw+EtcxpUEmNZJMS0Dy0+YqjnteAQS69q0REzKdWgeasYzhRQ80QygaT70x9q5w2HtM9x8sECOgnrTeCcUsYtLq2Fdv8WaQfUedF7/AGFt3bShWdD+LXfTYiskk/Lby5iWm96/Cd7K0PzDbshl7CnUp3liRGsg9RTMPwtrmaBBU6gyNPEabg9K1XZzhKWLAtie7I133q2EYuVAAUAaz18AI0+dZncScCWjWupVfY43GyfRMwuHFm2IAPXeRJAGYTtO/wAabft27luHUEkxppswY7bbCqvHeMrhLXeKEnQIXGY6HULuRMbeNYDD9sMTzpJ7k6qEWVHQCSIO2pPiaTBhJprkBrrZ6rpBsWXK5ekYbhVq2SttAJYsQuneYgkn5Lp/lAqpxXtHbwzqrnunuhtxn6ofOIPxrtvjX/h88KhI8ZJP8249R8Ky78SW9aue1EPlbunYgf5Y2+FTDhzIS6WzWnilF7WuDWrTcJxtu5ba1IIl9J/CXYj6Gs8/ZxVa862wtpQWC9Dpp6VkGs389u5gnLRKMCdfeLiR10ePgK2/D+I3WsNbxC5XICzI1khenlrW12HdhiXRusO3HUa9lV2V47EfVYpu1LMnsvLCKqsquvvBgIBHn1FXbNwv7OzB0BP4VkyVIKk9Yn0kbUZvDAnFRALAax66b6DrWw4fiV1gAjN3RG2m3lW12NijA9wgHX59VldhXvdZpEeC8m1ZVbcKOums9S3ifOiF+6FKyRGtZ+1rPmT96pcaxLWxbKsu5GVvxnooPQkkD+tXg45M93JawE9On01Wr2MUKKJt2xte1DCwxY9QNKD8Z4bbwN25iFUnOO6o90NpJGp1gL8BVnhfHkuXjaa2LV9QQPdYaaEEjVWGhIOkEQTNGOLZLlsW3XmBtDpqD09DWnE4vmxuixAIryF+A1SDAWHVYviTPicPZBzojiIXczr8oG9aXhWFTC2UtqZUDQnfWqGO4hyLYRFzkCBBB9Jg155jeL43E3grTaRGidQP964LcLJiG5NGtBJ8+y0syt1JvwXp2I4rZXuaMTuBqfU+FZTjV641xGRzbRTIA/EPAxXLPCLNpB/eEG4wzXDMKBrOXrtEVd4NgrJuEJdW6qb90jfbQ+dOghjgYZdx4/ws8weXAMFeKFYnHliS2pO8zHpANds8VuAMASoj3dY+H+1aTgvCraZywEhzl9KdZ4UvOJW0SoJliRBnUgCpfjYdW5dB5LN7JNvm3WNbHMzmeu58fWr3BjcQlwpPhEGa0eB7LWLjcxZgSIPRgda62EvW72W2oyCPmep8qh2NY8FjR01vRViwjgczislj3eWYM3fHeBiYYzHwirKcObKGt23hfeJOsmAIWNprXYDs4ks7jMT3ddtJ18KK28OtuY+B8NBoPLSaXLxENoRjZaI8MXEl5XmmK4fftd65ayg5ojWMu5YDYa71SWTB+Wo+ler3Uz22DANIIg7HwB8prPnBW0VReaCogQBOu5gTLHU+C6akirwcTLwczdfBLlweuhWFuudjtT7O3T60fx3C1MMDvt6eHrUCYOBsPl/St/tLSFnOGOyA4BEuXmi3lMAs34SOu/Wj3ABav33S6IUCFadAZgA9BP8AXxoZYRZWyCcz7+MkHlr8WioMNi2Rc6EoweJUkGGUEajX8LVaSIyMNGugTjLRFr1ZcCiCAggAgaToQBE/Ab+Aqjiu0VkXBbe6gf129TsPjWSs9qLy4a8eY5ZMhkknRmyHz0JX50L5Iuk3ZJae+D4QYM9Zga/1rkR8LddyHTpX9rX7W1osBelcQuIwRyRCk5TrGYggwemmYT0Gb4ZTjmMt4pOUEVVkGYEkAkgAD3RJJoZhcbd5bJnfK2mXM2UAmWMbeP1q5hMIuR2gkqkgASdGWfoTTocFyas6jZIdMX6ALlonD2ylkommhjWZ6ijnDe0DqAt3UjQsAfSY3oRh+FK1xWYahfE776ij/wDZg7xA1bX4kT+dKxLonCnap0edOxNy8hJySN5npRHhrOwDNG06HxIj7GqeIs3LtprQc22iEca7bqw6igN/G4jDIlo96c2diYI1gQB6Gsww4kacpF/votL57bRFKz2p4wtzPYULtBcgHKfAeBrCYPs24KOb2cgsdzDCYBk7wRFaC/bS4Ua3pmJB9QdSfgaiW533IGkwvkoAUD5AfWuxhmHDxFrFz5JcxUth7indZA93TvE7FjGgqviuG5gNo1zZTOu+gFTJazKXbuA6B+hA3E+PlvQ7A4VbBJNwkXG0mfgBUAGydj5KM+YUpeFcLuYUuyw2Zwwnw2OnQx9q0r8QS4y2+oIYkjbyn4VRhbKIZg3ZcTsqoCR6ZmBPoopuOdcxdYGZo18tz8Nv5vKkytMrrdv3T2vAHgqXGRyi12xbBujNsJnWR61a7NdphzEF2VuN4KYbMNVaNtf0KpPxN1u5nYC0BqANZ2n0q7z7Ntrb5wrHbaT5Cpc0GPI9t9iPsmNdTrbstzh7lu4IDLnGhEiZ+9CeM8G9ovW7c6BXOpcLqACe6RJBy90+R6VksfxG6zshygOIMgbAyD67UDfD30V8t64oLZRF64AR0EEx461TC4V0buY1+U1p66Jgma6wV6HwjsJYwveLM7wBmYxBUASmsjQAak0UGJwuHW5DDQd+HJfQbHWVOvWK83wgugTduNcgaqXdgRpPl0+p2qSzeFy1ltWwi5tSRlBk+7FS+CV5PMkLhp4BVfMD1taTCccw9x3RMogjKI90AbChuOwLYl1fKVAbrsR41Dw20i4hs4RQCO8p+dHrd4F2CsMo0060l1QutnbqiN2YaptnhE2yh1X+mulMTBG2GKqAWiSAOgiPKjVini0JrH7U8HVa+UKXnVvheMXFJc77Ww0t3jGWYgjzr1XA3FK90RGhHUGAY+RFV7YA/Xxqvj8cLEPJ/hA6bkxuTtVMTOcWWtqiNqS3NLRqVZfGBGKxEmdt6tYaDJ8aA2ONNcuA8sFSNJMEfCtDZYNrtUcgtAsJbntIoJyrE+s0I42GZSB3R1gn60behHEZIp0QANpTia0QDBYu9ZhveUzAcsQNR59I+pqWzgeaSSsAmSJJ+p1qRsKWAHlRTh2CyKJNNkeG2RuqNs7qlf4UCPKg2Kwj5u60DwrV4y6AKy+JxwDGmYcucFDzlKxy/wDmP5k+wqzf2v8A/FP/ADLtKlXo2/6x+9FzTuVLgP3eJ/4B/wCbapcH99/4fzFKlWc/ApOytYfb4H70a4T7y/H7UqVYZtlpi3Cu4T94/wDEaOLsPh9qVKuFiN10WdVGd19f6UM7Sbn+GlSq+H+IJUuyzWE923/Fc+y1XXr+ulKlXolzSruE/wDT8f8AyUIX3LXqK7SqOnr+FHQK/wBs/wB1b/8Ajf8A4vUOP961+vxUqVDPhb6ph2VfG+8fShmN/fYb+H8xSpVaH8H7Jg3V/Hfvf5ar3fcX+KuUqqzZqp/9Ipgdn9B96q8U/B/HSpUpn+z97K7Ph9FTxXuv6n71ouzX7paVKjFf6fVNw+3qtRgthVulSrzj912G7J4obxb3x/CfzpUqmH40if4VX4f7w/XStRhNqVKt0iwM2U70Jxf4qVKkt3TTsobP5Crq7UqVVfuoahfE9jWPxfvGlSrqYXZZpd1//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0" y="396239"/>
            <a:ext cx="9144000" cy="822961"/>
          </a:xfrm>
        </p:spPr>
        <p:txBody>
          <a:bodyPr>
            <a:noAutofit/>
          </a:bodyPr>
          <a:lstStyle/>
          <a:p>
            <a:pPr algn="ctr"/>
            <a:r>
              <a:rPr lang="en-US" sz="3500" b="1" cap="none" dirty="0">
                <a:solidFill>
                  <a:srgbClr val="FF0000"/>
                </a:solidFill>
                <a:effectLst/>
                <a:latin typeface="Cooper Std Black" pitchFamily="18" charset="0"/>
                <a:cs typeface="Times New Roman" pitchFamily="18" charset="0"/>
              </a:rPr>
              <a:t>KAITHAKKALAM (SUMMER SEASON)</a:t>
            </a:r>
            <a:endParaRPr lang="en-IN" sz="3500" b="1" cap="none" dirty="0">
              <a:solidFill>
                <a:srgbClr val="FF0000"/>
              </a:solidFill>
              <a:effectLst/>
              <a:latin typeface="Cooper Std Black" pitchFamily="18" charset="0"/>
              <a:cs typeface="Times New Roman" pitchFamily="18" charset="0"/>
            </a:endParaRPr>
          </a:p>
        </p:txBody>
      </p:sp>
      <p:sp>
        <p:nvSpPr>
          <p:cNvPr id="3" name="Content Placeholder 2"/>
          <p:cNvSpPr>
            <a:spLocks noGrp="1"/>
          </p:cNvSpPr>
          <p:nvPr>
            <p:ph idx="1"/>
          </p:nvPr>
        </p:nvSpPr>
        <p:spPr>
          <a:xfrm>
            <a:off x="228600" y="1371600"/>
            <a:ext cx="8686800" cy="2209800"/>
          </a:xfrm>
          <a:noFill/>
          <a:ln>
            <a:noFill/>
          </a:ln>
          <a:effectLst/>
        </p:spPr>
        <p:txBody>
          <a:bodyPr>
            <a:normAutofit fontScale="92500" lnSpcReduction="20000"/>
          </a:bodyPr>
          <a:lstStyle/>
          <a:p>
            <a:pPr>
              <a:lnSpc>
                <a:spcPct val="150000"/>
              </a:lnSpc>
              <a:buNone/>
            </a:pPr>
            <a:r>
              <a:rPr lang="en-US" sz="2000" dirty="0">
                <a:solidFill>
                  <a:schemeClr val="tx1"/>
                </a:solidFill>
                <a:latin typeface="Arial Narrow" pitchFamily="34" charset="0"/>
                <a:cs typeface="Times New Roman" pitchFamily="18" charset="0"/>
              </a:rPr>
              <a:t>STARTS SEVEN WEEKS AFTER PENTECOST.</a:t>
            </a:r>
          </a:p>
          <a:p>
            <a:pPr>
              <a:lnSpc>
                <a:spcPct val="150000"/>
              </a:lnSpc>
              <a:buNone/>
            </a:pPr>
            <a:r>
              <a:rPr lang="en-US" sz="2000" dirty="0">
                <a:solidFill>
                  <a:schemeClr val="tx1"/>
                </a:solidFill>
                <a:latin typeface="Arial Narrow" pitchFamily="34" charset="0"/>
                <a:cs typeface="Times New Roman" pitchFamily="18" charset="0"/>
              </a:rPr>
              <a:t>THIS DAY WE CELEBRATE THE FEAST OF 12 APOSTELES.</a:t>
            </a:r>
          </a:p>
          <a:p>
            <a:pPr>
              <a:lnSpc>
                <a:spcPct val="150000"/>
              </a:lnSpc>
              <a:buNone/>
            </a:pPr>
            <a:r>
              <a:rPr lang="en-US" sz="2000" dirty="0">
                <a:solidFill>
                  <a:schemeClr val="tx1"/>
                </a:solidFill>
                <a:latin typeface="Arial Narrow" pitchFamily="34" charset="0"/>
                <a:cs typeface="Times New Roman" pitchFamily="18" charset="0"/>
              </a:rPr>
              <a:t>APOSTLES FORM THE FOUNDTION OF THE CHRUCH.</a:t>
            </a:r>
          </a:p>
          <a:p>
            <a:pPr marL="0" indent="0" algn="just">
              <a:lnSpc>
                <a:spcPct val="150000"/>
              </a:lnSpc>
              <a:buNone/>
            </a:pPr>
            <a:r>
              <a:rPr lang="en-US" sz="2000" dirty="0">
                <a:solidFill>
                  <a:schemeClr val="tx1"/>
                </a:solidFill>
                <a:latin typeface="Arial Narrow" pitchFamily="34" charset="0"/>
                <a:cs typeface="Times New Roman" pitchFamily="18" charset="0"/>
              </a:rPr>
              <a:t>	</a:t>
            </a:r>
            <a:r>
              <a:rPr lang="en-US" sz="2000" dirty="0">
                <a:solidFill>
                  <a:schemeClr val="tx1"/>
                </a:solidFill>
                <a:latin typeface="Arial Narrow" pitchFamily="34" charset="0"/>
                <a:cs typeface="Times New Roman" pitchFamily="18" charset="0"/>
              </a:rPr>
              <a:t>WE </a:t>
            </a:r>
            <a:r>
              <a:rPr lang="en-US" sz="2000" dirty="0">
                <a:solidFill>
                  <a:schemeClr val="tx1"/>
                </a:solidFill>
                <a:latin typeface="Arial Narrow" pitchFamily="34" charset="0"/>
                <a:cs typeface="Times New Roman" pitchFamily="18" charset="0"/>
              </a:rPr>
              <a:t>REMEMBER THE GROWTH OF THE CHURCH, A SYMBOL OF THE KINGDOM OF HEAVEN, PRODUCING AN ABUNDANCE OF FRUITS OF SANCTITY.</a:t>
            </a:r>
            <a:endParaRPr lang="en-IN" sz="2000" dirty="0">
              <a:solidFill>
                <a:schemeClr val="tx1"/>
              </a:solidFill>
              <a:latin typeface="Arial Narrow" pitchFamily="34" charset="0"/>
              <a:cs typeface="Times New Roman" pitchFamily="18" charset="0"/>
            </a:endParaRPr>
          </a:p>
        </p:txBody>
      </p:sp>
      <p:pic>
        <p:nvPicPr>
          <p:cNvPr id="1026" name="Picture 2" descr="I:\photo\1639447.jpg"/>
          <p:cNvPicPr>
            <a:picLocks noChangeAspect="1" noChangeArrowheads="1"/>
          </p:cNvPicPr>
          <p:nvPr/>
        </p:nvPicPr>
        <p:blipFill>
          <a:blip r:embed="rId2" cstate="print"/>
          <a:srcRect b="10273"/>
          <a:stretch>
            <a:fillRect/>
          </a:stretch>
        </p:blipFill>
        <p:spPr bwMode="auto">
          <a:xfrm>
            <a:off x="1752600" y="3738534"/>
            <a:ext cx="5562600" cy="3119466"/>
          </a:xfrm>
          <a:prstGeom prst="rect">
            <a:avLst/>
          </a:prstGeom>
          <a:noFill/>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p:cTn id="19"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g263.imageshack.us/img263/6350/dreamsofspring05.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0200" y="3429000"/>
            <a:ext cx="5867400" cy="34290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381000" y="645110"/>
            <a:ext cx="8458200" cy="2631490"/>
          </a:xfrm>
          <a:prstGeom prst="rect">
            <a:avLst/>
          </a:prstGeom>
          <a:noFill/>
          <a:ln>
            <a:noFill/>
          </a:ln>
        </p:spPr>
        <p:txBody>
          <a:bodyPr wrap="square">
            <a:spAutoFit/>
          </a:bodyPr>
          <a:lstStyle/>
          <a:p>
            <a:pPr algn="just">
              <a:spcAft>
                <a:spcPts val="1800"/>
              </a:spcAft>
            </a:pPr>
            <a:r>
              <a:rPr lang="en-US" sz="2000" dirty="0">
                <a:latin typeface="Arial Narrow" pitchFamily="34" charset="0"/>
                <a:cs typeface="Times New Roman" pitchFamily="18" charset="0"/>
              </a:rPr>
              <a:t>THE SYRIAC WORD KAITHA MEANS SUMMER.</a:t>
            </a:r>
          </a:p>
          <a:p>
            <a:pPr algn="just">
              <a:spcAft>
                <a:spcPts val="1800"/>
              </a:spcAft>
            </a:pPr>
            <a:r>
              <a:rPr lang="en-US" sz="2000" dirty="0">
                <a:latin typeface="Arial Narrow" pitchFamily="34" charset="0"/>
                <a:cs typeface="Times New Roman" pitchFamily="18" charset="0"/>
              </a:rPr>
              <a:t>THIS PERIOD IS ALSO KNOWN AS THE SEASON OF FRUITS.</a:t>
            </a:r>
          </a:p>
          <a:p>
            <a:pPr algn="just">
              <a:spcAft>
                <a:spcPts val="1800"/>
              </a:spcAft>
            </a:pPr>
            <a:r>
              <a:rPr lang="en-US" sz="2000" dirty="0">
                <a:latin typeface="Arial Narrow" pitchFamily="34" charset="0"/>
                <a:cs typeface="Times New Roman" pitchFamily="18" charset="0"/>
              </a:rPr>
              <a:t>	ON THE FRIDAYS OF THIS SEASON WE REMEMBER THE SAINTS AND MARTYRS. </a:t>
            </a:r>
          </a:p>
          <a:p>
            <a:pPr algn="just">
              <a:spcAft>
                <a:spcPts val="1800"/>
              </a:spcAft>
            </a:pPr>
            <a:r>
              <a:rPr lang="en-US" sz="2000" dirty="0">
                <a:latin typeface="Arial Narrow" pitchFamily="34" charset="0"/>
                <a:cs typeface="Times New Roman" pitchFamily="18" charset="0"/>
              </a:rPr>
              <a:t>	THIS SEASON MOTIVATES US TO PRODUCE GOOD FRUITS OF SANCTITY.</a:t>
            </a:r>
          </a:p>
        </p:txBody>
      </p:sp>
    </p:spTree>
    <p:extLst>
      <p:ext uri="{BB962C8B-B14F-4D97-AF65-F5344CB8AC3E}">
        <p14:creationId xmlns:p14="http://schemas.microsoft.com/office/powerpoint/2010/main" xmlns="" val="314020300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p:cTn id="19"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p:cTn id="2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6" dur="500" fill="hold"/>
                                        <p:tgtEl>
                                          <p:spTgt spid="4">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533400" y="2362200"/>
            <a:ext cx="85344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 y="1981200"/>
            <a:ext cx="85344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914400" y="1981200"/>
            <a:ext cx="7315200" cy="838200"/>
          </a:xfrm>
        </p:spPr>
        <p:txBody>
          <a:bodyPr>
            <a:normAutofit/>
          </a:bodyPr>
          <a:lstStyle/>
          <a:p>
            <a:pPr algn="ctr"/>
            <a:r>
              <a:rPr lang="en-US" sz="3500" b="1" dirty="0">
                <a:solidFill>
                  <a:srgbClr val="FF00FF"/>
                </a:solidFill>
                <a:latin typeface="Cooper Std Black" pitchFamily="18" charset="0"/>
                <a:cs typeface="Times New Roman" pitchFamily="18" charset="0"/>
              </a:rPr>
              <a:t>Let us pray</a:t>
            </a:r>
          </a:p>
        </p:txBody>
      </p:sp>
      <p:sp>
        <p:nvSpPr>
          <p:cNvPr id="5" name="Content Placeholder 2"/>
          <p:cNvSpPr>
            <a:spLocks noGrp="1"/>
          </p:cNvSpPr>
          <p:nvPr>
            <p:ph idx="1"/>
          </p:nvPr>
        </p:nvSpPr>
        <p:spPr>
          <a:xfrm>
            <a:off x="152400" y="2743200"/>
            <a:ext cx="8458200" cy="1143000"/>
          </a:xfrm>
        </p:spPr>
        <p:txBody>
          <a:bodyPr>
            <a:noAutofit/>
          </a:bodyPr>
          <a:lstStyle/>
          <a:p>
            <a:pPr algn="ctr">
              <a:buNone/>
            </a:pPr>
            <a:r>
              <a:rPr lang="en-US" sz="2800" dirty="0">
                <a:solidFill>
                  <a:schemeClr val="tx1"/>
                </a:solidFill>
                <a:latin typeface="Arial Narrow" pitchFamily="34" charset="0"/>
                <a:cs typeface="Times New Roman" pitchFamily="18" charset="0"/>
              </a:rPr>
              <a:t>O! Jesus,  like St. Thomas </a:t>
            </a:r>
            <a:r>
              <a:rPr lang="en-US" sz="2800" dirty="0" err="1">
                <a:solidFill>
                  <a:schemeClr val="tx1"/>
                </a:solidFill>
                <a:latin typeface="Arial Narrow" pitchFamily="34" charset="0"/>
                <a:cs typeface="Times New Roman" pitchFamily="18" charset="0"/>
              </a:rPr>
              <a:t>theApostle</a:t>
            </a:r>
            <a:r>
              <a:rPr lang="en-US" sz="2800" dirty="0">
                <a:solidFill>
                  <a:schemeClr val="tx1"/>
                </a:solidFill>
                <a:latin typeface="Arial Narrow" pitchFamily="34" charset="0"/>
                <a:cs typeface="Times New Roman" pitchFamily="18" charset="0"/>
              </a:rPr>
              <a:t> who came to India to proclaim your Gospel, give us also the missionary zeal to </a:t>
            </a:r>
            <a:r>
              <a:rPr lang="en-US" sz="2800" dirty="0" err="1">
                <a:solidFill>
                  <a:schemeClr val="tx1"/>
                </a:solidFill>
                <a:latin typeface="Arial Narrow" pitchFamily="34" charset="0"/>
                <a:cs typeface="Times New Roman" pitchFamily="18" charset="0"/>
              </a:rPr>
              <a:t>proclain</a:t>
            </a:r>
            <a:r>
              <a:rPr lang="en-US" sz="2800" dirty="0">
                <a:solidFill>
                  <a:schemeClr val="tx1"/>
                </a:solidFill>
                <a:latin typeface="Arial Narrow" pitchFamily="34" charset="0"/>
                <a:cs typeface="Times New Roman" pitchFamily="18" charset="0"/>
              </a:rPr>
              <a:t> your Gospel in India.</a:t>
            </a:r>
            <a:endParaRPr lang="en-US" sz="28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76200" y="2667000"/>
            <a:ext cx="8991600" cy="2362200"/>
          </a:xfrm>
          <a:prstGeom prst="roundRect">
            <a:avLst>
              <a:gd name="adj" fmla="val 18137"/>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76200" y="2514600"/>
            <a:ext cx="8991600" cy="2362200"/>
          </a:xfrm>
          <a:prstGeom prst="roundRect">
            <a:avLst>
              <a:gd name="adj" fmla="val 18137"/>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124200"/>
            <a:ext cx="9144000" cy="838200"/>
          </a:xfrm>
        </p:spPr>
        <p:txBody>
          <a:bodyPr>
            <a:noAutofit/>
          </a:bodyPr>
          <a:lstStyle/>
          <a:p>
            <a:pPr algn="ctr"/>
            <a:r>
              <a:rPr lang="en-US" sz="3500" b="1" dirty="0">
                <a:solidFill>
                  <a:srgbClr val="002060"/>
                </a:solidFill>
                <a:latin typeface="Cooper Std Black" pitchFamily="18" charset="0"/>
                <a:cs typeface="Times New Roman" pitchFamily="18" charset="0"/>
              </a:rPr>
              <a:t>Read the word of god:</a:t>
            </a:r>
            <a:br>
              <a:rPr lang="en-US" sz="3500" b="1" dirty="0">
                <a:solidFill>
                  <a:srgbClr val="002060"/>
                </a:solidFill>
                <a:latin typeface="Cooper Std Black" pitchFamily="18" charset="0"/>
                <a:cs typeface="Times New Roman" pitchFamily="18" charset="0"/>
              </a:rPr>
            </a:br>
            <a:endParaRPr lang="en-US" sz="3500" b="1" dirty="0">
              <a:solidFill>
                <a:srgbClr val="002060"/>
              </a:solidFill>
              <a:latin typeface="Cooper Std Black" pitchFamily="18" charset="0"/>
              <a:cs typeface="Times New Roman" pitchFamily="18" charset="0"/>
            </a:endParaRPr>
          </a:p>
        </p:txBody>
      </p:sp>
      <p:sp>
        <p:nvSpPr>
          <p:cNvPr id="5" name="Content Placeholder 2"/>
          <p:cNvSpPr>
            <a:spLocks noGrp="1"/>
          </p:cNvSpPr>
          <p:nvPr>
            <p:ph idx="1"/>
          </p:nvPr>
        </p:nvSpPr>
        <p:spPr>
          <a:xfrm>
            <a:off x="228600" y="3733800"/>
            <a:ext cx="8686800" cy="533400"/>
          </a:xfrm>
        </p:spPr>
        <p:txBody>
          <a:bodyPr>
            <a:noAutofit/>
          </a:bodyPr>
          <a:lstStyle/>
          <a:p>
            <a:pPr algn="ctr">
              <a:buNone/>
            </a:pPr>
            <a:r>
              <a:rPr lang="en-US" sz="3000" dirty="0">
                <a:solidFill>
                  <a:schemeClr val="tx1"/>
                </a:solidFill>
                <a:latin typeface="Arial Narrow" pitchFamily="34" charset="0"/>
                <a:cs typeface="Times New Roman" pitchFamily="18" charset="0"/>
              </a:rPr>
              <a:t>Acts 2:1-47</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76200" y="1600200"/>
            <a:ext cx="8991600" cy="44958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1000" y="1600200"/>
            <a:ext cx="8382000" cy="44958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3429000"/>
            <a:ext cx="9144000" cy="838200"/>
          </a:xfrm>
        </p:spPr>
        <p:txBody>
          <a:bodyPr>
            <a:noAutofit/>
          </a:bodyPr>
          <a:lstStyle/>
          <a:p>
            <a:pPr algn="ctr"/>
            <a:r>
              <a:rPr lang="en-US" sz="3500" b="1" dirty="0">
                <a:solidFill>
                  <a:srgbClr val="FF0000"/>
                </a:solidFill>
                <a:latin typeface="Cooper Std Black" pitchFamily="18" charset="0"/>
                <a:cs typeface="Times New Roman" pitchFamily="18" charset="0"/>
              </a:rPr>
              <a:t>WORD OF GOD FOR GUIDANCE</a:t>
            </a:r>
            <a:br>
              <a:rPr lang="en-US" sz="3500" b="1" dirty="0">
                <a:solidFill>
                  <a:srgbClr val="FF0000"/>
                </a:solidFill>
                <a:latin typeface="Cooper Std Black" pitchFamily="18" charset="0"/>
                <a:cs typeface="Times New Roman" pitchFamily="18" charset="0"/>
              </a:rPr>
            </a:br>
            <a:endParaRPr lang="en-US" sz="3500" b="1" dirty="0">
              <a:solidFill>
                <a:srgbClr val="FF0000"/>
              </a:solidFill>
              <a:latin typeface="Cooper Std Black" pitchFamily="18" charset="0"/>
              <a:cs typeface="Times New Roman" pitchFamily="18" charset="0"/>
            </a:endParaRPr>
          </a:p>
        </p:txBody>
      </p:sp>
      <p:sp>
        <p:nvSpPr>
          <p:cNvPr id="5" name="Content Placeholder 2"/>
          <p:cNvSpPr>
            <a:spLocks noGrp="1"/>
          </p:cNvSpPr>
          <p:nvPr>
            <p:ph idx="1"/>
          </p:nvPr>
        </p:nvSpPr>
        <p:spPr>
          <a:xfrm>
            <a:off x="685800" y="4114800"/>
            <a:ext cx="7696200" cy="914400"/>
          </a:xfrm>
        </p:spPr>
        <p:txBody>
          <a:bodyPr>
            <a:noAutofit/>
          </a:bodyPr>
          <a:lstStyle/>
          <a:p>
            <a:pPr algn="ctr">
              <a:buNone/>
            </a:pPr>
            <a:r>
              <a:rPr lang="en-US" sz="2800" dirty="0">
                <a:solidFill>
                  <a:schemeClr val="tx1"/>
                </a:solidFill>
                <a:latin typeface="Arial Narrow" pitchFamily="34" charset="0"/>
                <a:cs typeface="Times New Roman" pitchFamily="18" charset="0"/>
              </a:rPr>
              <a:t>They devoted themselves to the </a:t>
            </a:r>
            <a:r>
              <a:rPr lang="en-US" sz="2800" dirty="0" err="1">
                <a:solidFill>
                  <a:schemeClr val="tx1"/>
                </a:solidFill>
                <a:latin typeface="Arial Narrow" pitchFamily="34" charset="0"/>
                <a:cs typeface="Times New Roman" pitchFamily="18" charset="0"/>
              </a:rPr>
              <a:t>apostlet</a:t>
            </a:r>
            <a:r>
              <a:rPr lang="en-US" sz="2800" dirty="0">
                <a:solidFill>
                  <a:schemeClr val="tx1"/>
                </a:solidFill>
                <a:latin typeface="Arial Narrow" pitchFamily="34" charset="0"/>
                <a:cs typeface="Times New Roman" pitchFamily="18" charset="0"/>
              </a:rPr>
              <a:t> teachings and fellowship, to the breaking of bread and the prayers (Acts. 2:42).</a:t>
            </a:r>
            <a:endParaRPr lang="en-US" sz="2800" dirty="0">
              <a:solidFill>
                <a:schemeClr val="tx1"/>
              </a:solidFill>
              <a:latin typeface="Arial Narrow" pitchFamily="34" charset="0"/>
              <a:cs typeface="Times New Roman" pitchFamily="18" charset="0"/>
            </a:endParaRPr>
          </a:p>
        </p:txBody>
      </p:sp>
      <p:pic>
        <p:nvPicPr>
          <p:cNvPr id="8" name="Picture 7" descr="Chapter1_1.jpg"/>
          <p:cNvPicPr>
            <a:picLocks noChangeAspect="1"/>
          </p:cNvPicPr>
          <p:nvPr/>
        </p:nvPicPr>
        <p:blipFill>
          <a:blip r:embed="rId2" cstate="print">
            <a:lum contrast="40000"/>
          </a:blip>
          <a:stretch>
            <a:fillRect/>
          </a:stretch>
        </p:blipFill>
        <p:spPr>
          <a:xfrm>
            <a:off x="2829479" y="685800"/>
            <a:ext cx="3571321" cy="2286000"/>
          </a:xfrm>
          <a:prstGeom prst="rect">
            <a:avLst/>
          </a:prstGeom>
          <a:ln w="28575">
            <a:solidFill>
              <a:srgbClr val="00B0F0"/>
            </a:solidFill>
          </a:ln>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1219200"/>
            <a:ext cx="8382000" cy="2362200"/>
          </a:xfrm>
          <a:prstGeom prst="rect">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52400" y="685800"/>
            <a:ext cx="8382000" cy="2362200"/>
          </a:xfrm>
          <a:prstGeom prst="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762000"/>
            <a:ext cx="9144000" cy="838200"/>
          </a:xfrm>
        </p:spPr>
        <p:txBody>
          <a:bodyPr>
            <a:noAutofit/>
          </a:bodyPr>
          <a:lstStyle/>
          <a:p>
            <a:pPr algn="ctr"/>
            <a:r>
              <a:rPr lang="en-US" sz="3500" b="1" dirty="0">
                <a:solidFill>
                  <a:srgbClr val="00B0F0"/>
                </a:solidFill>
                <a:latin typeface="Cooper Std Black" pitchFamily="18" charset="0"/>
                <a:cs typeface="Times New Roman" pitchFamily="18" charset="0"/>
              </a:rPr>
              <a:t>LET US DO</a:t>
            </a:r>
            <a:r>
              <a:rPr lang="en-US" sz="3500" dirty="0">
                <a:solidFill>
                  <a:srgbClr val="00B0F0"/>
                </a:solidFill>
                <a:latin typeface="Cooper Std Black" pitchFamily="18" charset="0"/>
                <a:cs typeface="Times New Roman" pitchFamily="18" charset="0"/>
              </a:rPr>
              <a:t>:</a:t>
            </a:r>
          </a:p>
        </p:txBody>
      </p:sp>
      <p:sp>
        <p:nvSpPr>
          <p:cNvPr id="5" name="Content Placeholder 2"/>
          <p:cNvSpPr>
            <a:spLocks noGrp="1"/>
          </p:cNvSpPr>
          <p:nvPr>
            <p:ph idx="1"/>
          </p:nvPr>
        </p:nvSpPr>
        <p:spPr>
          <a:xfrm>
            <a:off x="304800" y="1600200"/>
            <a:ext cx="8153400" cy="914400"/>
          </a:xfrm>
        </p:spPr>
        <p:txBody>
          <a:bodyPr>
            <a:noAutofit/>
          </a:bodyPr>
          <a:lstStyle/>
          <a:p>
            <a:pPr algn="ctr">
              <a:buNone/>
            </a:pPr>
            <a:r>
              <a:rPr lang="en-US" sz="3000" dirty="0">
                <a:solidFill>
                  <a:schemeClr val="tx1"/>
                </a:solidFill>
                <a:latin typeface="Arial Narrow" pitchFamily="34" charset="0"/>
                <a:cs typeface="Times New Roman" pitchFamily="18" charset="0"/>
              </a:rPr>
              <a:t>Write the names of seven churches established by </a:t>
            </a:r>
          </a:p>
          <a:p>
            <a:pPr algn="ctr">
              <a:buNone/>
            </a:pPr>
            <a:r>
              <a:rPr lang="en-US" sz="3000" dirty="0">
                <a:solidFill>
                  <a:schemeClr val="tx1"/>
                </a:solidFill>
                <a:latin typeface="Arial Narrow" pitchFamily="34" charset="0"/>
                <a:cs typeface="Times New Roman" pitchFamily="18" charset="0"/>
              </a:rPr>
              <a:t>St Thomas the Apostle.</a:t>
            </a:r>
            <a:endParaRPr lang="en-US" sz="3000" dirty="0">
              <a:solidFill>
                <a:schemeClr val="tx1"/>
              </a:solidFill>
              <a:latin typeface="Arial Narrow" pitchFamily="34" charset="0"/>
              <a:cs typeface="Times New Roman" pitchFamily="18" charset="0"/>
            </a:endParaRPr>
          </a:p>
        </p:txBody>
      </p:sp>
      <p:sp>
        <p:nvSpPr>
          <p:cNvPr id="8" name="Rectangle 7"/>
          <p:cNvSpPr/>
          <p:nvPr/>
        </p:nvSpPr>
        <p:spPr>
          <a:xfrm>
            <a:off x="533400" y="4396998"/>
            <a:ext cx="2590800" cy="8608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276600" y="4419600"/>
            <a:ext cx="2590800" cy="8608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019800" y="4419600"/>
            <a:ext cx="2590800" cy="8608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905000" y="3429000"/>
            <a:ext cx="2590800" cy="8608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648200" y="3429000"/>
            <a:ext cx="2590800" cy="8608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905000" y="5387598"/>
            <a:ext cx="2590800" cy="8608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648200" y="5387598"/>
            <a:ext cx="2590800" cy="86080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p:cNvSpPr/>
          <p:nvPr/>
        </p:nvSpPr>
        <p:spPr>
          <a:xfrm>
            <a:off x="152400" y="2667000"/>
            <a:ext cx="8763000" cy="2743200"/>
          </a:xfrm>
          <a:prstGeom prst="ellipse">
            <a:avLst/>
          </a:prstGeom>
          <a:solidFill>
            <a:srgbClr val="00660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52400" y="2514600"/>
            <a:ext cx="8763000" cy="2743200"/>
          </a:xfrm>
          <a:prstGeom prst="ellipse">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2667000"/>
            <a:ext cx="9144000" cy="990600"/>
          </a:xfrm>
        </p:spPr>
        <p:txBody>
          <a:bodyPr>
            <a:noAutofit/>
          </a:bodyPr>
          <a:lstStyle/>
          <a:p>
            <a:pPr algn="ctr"/>
            <a:r>
              <a:rPr lang="en-US" sz="3500" b="1" dirty="0">
                <a:solidFill>
                  <a:srgbClr val="FF00FF"/>
                </a:solidFill>
                <a:latin typeface="Cooper Std Black" pitchFamily="18" charset="0"/>
                <a:cs typeface="Times New Roman" pitchFamily="18" charset="0"/>
              </a:rPr>
              <a:t>MY DECISION</a:t>
            </a:r>
            <a:endParaRPr lang="en-US" sz="3500" dirty="0">
              <a:solidFill>
                <a:srgbClr val="FF00FF"/>
              </a:solidFill>
              <a:latin typeface="Cooper Std Black" pitchFamily="18" charset="0"/>
              <a:cs typeface="Times New Roman" pitchFamily="18" charset="0"/>
            </a:endParaRPr>
          </a:p>
        </p:txBody>
      </p:sp>
      <p:sp>
        <p:nvSpPr>
          <p:cNvPr id="5" name="Content Placeholder 2"/>
          <p:cNvSpPr>
            <a:spLocks noGrp="1"/>
          </p:cNvSpPr>
          <p:nvPr>
            <p:ph idx="1"/>
          </p:nvPr>
        </p:nvSpPr>
        <p:spPr>
          <a:xfrm>
            <a:off x="609600" y="3657600"/>
            <a:ext cx="7848600" cy="1295400"/>
          </a:xfrm>
        </p:spPr>
        <p:txBody>
          <a:bodyPr>
            <a:noAutofit/>
          </a:bodyPr>
          <a:lstStyle/>
          <a:p>
            <a:pPr marL="0" indent="0" algn="ctr">
              <a:buNone/>
            </a:pPr>
            <a:r>
              <a:rPr lang="en-US" sz="3000" dirty="0">
                <a:solidFill>
                  <a:schemeClr val="tx1"/>
                </a:solidFill>
                <a:latin typeface="Arial Narrow" pitchFamily="34" charset="0"/>
                <a:cs typeface="Times New Roman" pitchFamily="18" charset="0"/>
              </a:rPr>
              <a:t>I will live by doing good acts following the inspirations of the holy Spirit.</a:t>
            </a:r>
          </a:p>
          <a:p>
            <a:pPr marL="0" indent="0" algn="ctr">
              <a:buNone/>
            </a:pPr>
            <a:endParaRPr lang="en-US" sz="30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685800"/>
            <a:ext cx="9144000" cy="548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a:spLocks noGrp="1"/>
          </p:cNvSpPr>
          <p:nvPr>
            <p:ph type="title"/>
          </p:nvPr>
        </p:nvSpPr>
        <p:spPr>
          <a:xfrm>
            <a:off x="0" y="685800"/>
            <a:ext cx="9144000" cy="838200"/>
          </a:xfrm>
        </p:spPr>
        <p:txBody>
          <a:bodyPr>
            <a:normAutofit/>
          </a:bodyPr>
          <a:lstStyle/>
          <a:p>
            <a:pPr algn="ctr"/>
            <a:r>
              <a:rPr lang="en-US" sz="3000" b="1" dirty="0">
                <a:solidFill>
                  <a:srgbClr val="FF00FF"/>
                </a:solidFill>
                <a:latin typeface="Cooper Std Black" pitchFamily="18" charset="0"/>
                <a:cs typeface="Times New Roman" pitchFamily="18" charset="0"/>
              </a:rPr>
              <a:t>LET US Find out the answer</a:t>
            </a:r>
          </a:p>
        </p:txBody>
      </p:sp>
      <p:sp>
        <p:nvSpPr>
          <p:cNvPr id="5" name="Content Placeholder 2"/>
          <p:cNvSpPr>
            <a:spLocks noGrp="1"/>
          </p:cNvSpPr>
          <p:nvPr>
            <p:ph idx="1"/>
          </p:nvPr>
        </p:nvSpPr>
        <p:spPr>
          <a:xfrm>
            <a:off x="381000" y="1905000"/>
            <a:ext cx="8153400" cy="1447800"/>
          </a:xfrm>
        </p:spPr>
        <p:txBody>
          <a:bodyPr>
            <a:noAutofit/>
          </a:bodyPr>
          <a:lstStyle/>
          <a:p>
            <a:pPr marL="404813" indent="-404813" algn="just">
              <a:buNone/>
            </a:pPr>
            <a:r>
              <a:rPr lang="en-US" sz="2800" dirty="0">
                <a:solidFill>
                  <a:schemeClr val="tx1"/>
                </a:solidFill>
                <a:latin typeface="Arial Narrow" pitchFamily="34" charset="0"/>
                <a:cs typeface="Times New Roman" pitchFamily="18" charset="0"/>
              </a:rPr>
              <a:t>1. </a:t>
            </a:r>
            <a:r>
              <a:rPr lang="en-US" sz="2800" dirty="0">
                <a:solidFill>
                  <a:schemeClr val="tx1"/>
                </a:solidFill>
                <a:latin typeface="Arial Narrow" pitchFamily="34" charset="0"/>
                <a:cs typeface="Times New Roman" pitchFamily="18" charset="0"/>
              </a:rPr>
              <a:t> Which </a:t>
            </a:r>
            <a:r>
              <a:rPr lang="en-US" sz="2800" dirty="0">
                <a:solidFill>
                  <a:schemeClr val="tx1"/>
                </a:solidFill>
                <a:latin typeface="Arial Narrow" pitchFamily="34" charset="0"/>
                <a:cs typeface="Times New Roman" pitchFamily="18" charset="0"/>
              </a:rPr>
              <a:t>prophecy of Prophet Joes was realized on the day of Pentecost?</a:t>
            </a:r>
          </a:p>
          <a:p>
            <a:pPr marL="404813" indent="-404813" algn="just">
              <a:buNone/>
            </a:pPr>
            <a:r>
              <a:rPr lang="en-US" sz="2800" dirty="0">
                <a:solidFill>
                  <a:schemeClr val="tx1"/>
                </a:solidFill>
                <a:latin typeface="Arial Narrow" pitchFamily="34" charset="0"/>
                <a:cs typeface="Times New Roman" pitchFamily="18" charset="0"/>
              </a:rPr>
              <a:t>2. </a:t>
            </a:r>
            <a:r>
              <a:rPr lang="en-US" sz="2800" dirty="0">
                <a:solidFill>
                  <a:schemeClr val="tx1"/>
                </a:solidFill>
                <a:latin typeface="Arial Narrow" pitchFamily="34" charset="0"/>
                <a:cs typeface="Times New Roman" pitchFamily="18" charset="0"/>
              </a:rPr>
              <a:t> What </a:t>
            </a:r>
            <a:r>
              <a:rPr lang="en-US" sz="2800" dirty="0">
                <a:solidFill>
                  <a:schemeClr val="tx1"/>
                </a:solidFill>
                <a:latin typeface="Arial Narrow" pitchFamily="34" charset="0"/>
                <a:cs typeface="Times New Roman" pitchFamily="18" charset="0"/>
              </a:rPr>
              <a:t>answer did Peter give to those who asked him: What shall we do now?</a:t>
            </a:r>
          </a:p>
          <a:p>
            <a:pPr marL="347663" indent="-347663" algn="just">
              <a:buNone/>
            </a:pPr>
            <a:r>
              <a:rPr lang="en-US" sz="2800" dirty="0">
                <a:solidFill>
                  <a:schemeClr val="tx1"/>
                </a:solidFill>
                <a:latin typeface="Arial Narrow" pitchFamily="34" charset="0"/>
                <a:cs typeface="Times New Roman" pitchFamily="18" charset="0"/>
              </a:rPr>
              <a:t>3. </a:t>
            </a:r>
            <a:r>
              <a:rPr lang="en-US" sz="2800" dirty="0">
                <a:solidFill>
                  <a:schemeClr val="tx1"/>
                </a:solidFill>
                <a:latin typeface="Arial Narrow" pitchFamily="34" charset="0"/>
                <a:cs typeface="Times New Roman" pitchFamily="18" charset="0"/>
              </a:rPr>
              <a:t> When </a:t>
            </a:r>
            <a:r>
              <a:rPr lang="en-US" sz="2800" dirty="0">
                <a:solidFill>
                  <a:schemeClr val="tx1"/>
                </a:solidFill>
                <a:latin typeface="Arial Narrow" pitchFamily="34" charset="0"/>
                <a:cs typeface="Times New Roman" pitchFamily="18" charset="0"/>
              </a:rPr>
              <a:t>and where did </a:t>
            </a:r>
            <a:r>
              <a:rPr lang="en-US" sz="2800" dirty="0" err="1">
                <a:solidFill>
                  <a:schemeClr val="tx1"/>
                </a:solidFill>
                <a:latin typeface="Arial Narrow" pitchFamily="34" charset="0"/>
                <a:cs typeface="Times New Roman" pitchFamily="18" charset="0"/>
              </a:rPr>
              <a:t>st</a:t>
            </a:r>
            <a:r>
              <a:rPr lang="en-US" sz="2800" dirty="0">
                <a:solidFill>
                  <a:schemeClr val="tx1"/>
                </a:solidFill>
                <a:latin typeface="Arial Narrow" pitchFamily="34" charset="0"/>
                <a:cs typeface="Times New Roman" pitchFamily="18" charset="0"/>
              </a:rPr>
              <a:t>. Thomas the Apostle land in India?</a:t>
            </a:r>
          </a:p>
          <a:p>
            <a:pPr marL="404813" indent="-404813" algn="just">
              <a:buNone/>
            </a:pPr>
            <a:r>
              <a:rPr lang="en-US" sz="2800" dirty="0">
                <a:solidFill>
                  <a:schemeClr val="tx1"/>
                </a:solidFill>
                <a:latin typeface="Arial Narrow" pitchFamily="34" charset="0"/>
                <a:cs typeface="Times New Roman" pitchFamily="18" charset="0"/>
              </a:rPr>
              <a:t>4. Which are the Ecclesial communities established by St. Thomas the Apostle?</a:t>
            </a:r>
          </a:p>
          <a:p>
            <a:pPr marL="347663" indent="-347663" algn="just">
              <a:buNone/>
            </a:pPr>
            <a:r>
              <a:rPr lang="en-US" sz="2800" dirty="0">
                <a:solidFill>
                  <a:schemeClr val="tx1"/>
                </a:solidFill>
                <a:latin typeface="Arial Narrow" pitchFamily="34" charset="0"/>
                <a:cs typeface="Times New Roman" pitchFamily="18" charset="0"/>
              </a:rPr>
              <a:t>5. </a:t>
            </a:r>
            <a:r>
              <a:rPr lang="en-US" sz="2800" dirty="0">
                <a:solidFill>
                  <a:schemeClr val="tx1"/>
                </a:solidFill>
                <a:latin typeface="Arial Narrow" pitchFamily="34" charset="0"/>
                <a:cs typeface="Times New Roman" pitchFamily="18" charset="0"/>
              </a:rPr>
              <a:t> What </a:t>
            </a:r>
            <a:r>
              <a:rPr lang="en-US" sz="2800" dirty="0">
                <a:solidFill>
                  <a:schemeClr val="tx1"/>
                </a:solidFill>
                <a:latin typeface="Arial Narrow" pitchFamily="34" charset="0"/>
                <a:cs typeface="Times New Roman" pitchFamily="18" charset="0"/>
              </a:rPr>
              <a:t>does the season of </a:t>
            </a:r>
            <a:r>
              <a:rPr lang="en-US" sz="2800" dirty="0" err="1">
                <a:solidFill>
                  <a:schemeClr val="tx1"/>
                </a:solidFill>
                <a:latin typeface="Arial Narrow" pitchFamily="34" charset="0"/>
                <a:cs typeface="Times New Roman" pitchFamily="18" charset="0"/>
              </a:rPr>
              <a:t>Kaitha</a:t>
            </a:r>
            <a:r>
              <a:rPr lang="en-US" sz="2800" dirty="0">
                <a:solidFill>
                  <a:schemeClr val="tx1"/>
                </a:solidFill>
                <a:latin typeface="Arial Narrow" pitchFamily="34" charset="0"/>
                <a:cs typeface="Times New Roman" pitchFamily="18" charset="0"/>
              </a:rPr>
              <a:t> remind us? </a:t>
            </a:r>
          </a:p>
          <a:p>
            <a:pPr marL="347663" indent="-347663" algn="just">
              <a:buNone/>
            </a:pPr>
            <a:endParaRPr lang="en-US" sz="2800" dirty="0">
              <a:solidFill>
                <a:schemeClr val="tx1"/>
              </a:solidFill>
              <a:latin typeface="Arial Narrow" pitchFamily="34" charset="0"/>
              <a:cs typeface="Times New Roman" pitchFamily="18" charset="0"/>
            </a:endParaRPr>
          </a:p>
        </p:txBody>
      </p:sp>
      <p:grpSp>
        <p:nvGrpSpPr>
          <p:cNvPr id="2" name="Group 8"/>
          <p:cNvGrpSpPr/>
          <p:nvPr/>
        </p:nvGrpSpPr>
        <p:grpSpPr>
          <a:xfrm>
            <a:off x="0" y="1447800"/>
            <a:ext cx="9144000" cy="76200"/>
            <a:chOff x="0" y="1981200"/>
            <a:chExt cx="9144000" cy="76200"/>
          </a:xfrm>
        </p:grpSpPr>
        <p:sp>
          <p:nvSpPr>
            <p:cNvPr id="7" name="Rectangle 6"/>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9"/>
          <p:cNvGrpSpPr/>
          <p:nvPr/>
        </p:nvGrpSpPr>
        <p:grpSpPr>
          <a:xfrm>
            <a:off x="0" y="6096000"/>
            <a:ext cx="9144000" cy="76200"/>
            <a:chOff x="0" y="1981200"/>
            <a:chExt cx="9144000" cy="76200"/>
          </a:xfrm>
        </p:grpSpPr>
        <p:sp>
          <p:nvSpPr>
            <p:cNvPr id="11" name="Rectangle 10"/>
            <p:cNvSpPr/>
            <p:nvPr/>
          </p:nvSpPr>
          <p:spPr>
            <a:xfrm>
              <a:off x="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4572000" y="1981200"/>
              <a:ext cx="4572000" cy="76200"/>
            </a:xfrm>
            <a:prstGeom prst="rect">
              <a:avLst/>
            </a:prstGeom>
            <a:gradFill flip="none" rotWithShape="1">
              <a:gsLst>
                <a:gs pos="0">
                  <a:srgbClr val="0070C0">
                    <a:tint val="66000"/>
                    <a:satMod val="160000"/>
                  </a:srgbClr>
                </a:gs>
                <a:gs pos="50000">
                  <a:srgbClr val="0070C0">
                    <a:tint val="44500"/>
                    <a:satMod val="160000"/>
                  </a:srgbClr>
                </a:gs>
                <a:gs pos="100000">
                  <a:srgbClr val="0070C0">
                    <a:tint val="23500"/>
                    <a:satMod val="160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3" end="3"/>
                                            </p:txEl>
                                          </p:spTgt>
                                        </p:tgtEl>
                                        <p:attrNameLst>
                                          <p:attrName>style.visibility</p:attrName>
                                        </p:attrNameLst>
                                      </p:cBhvr>
                                      <p:to>
                                        <p:strVal val="visible"/>
                                      </p:to>
                                    </p:set>
                                    <p:anim calcmode="lin" valueType="num">
                                      <p:cBhvr>
                                        <p:cTn id="31"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 calcmode="lin" valueType="num">
                                      <p:cBhvr>
                                        <p:cTn id="3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user\Desktop\Bitmap in Lesson 14 Curved .cdr.jpg"/>
          <p:cNvPicPr>
            <a:picLocks noChangeAspect="1" noChangeArrowheads="1"/>
          </p:cNvPicPr>
          <p:nvPr/>
        </p:nvPicPr>
        <p:blipFill>
          <a:blip r:embed="rId2" cstate="print"/>
          <a:srcRect l="4045" r="44509"/>
          <a:stretch>
            <a:fillRect/>
          </a:stretch>
        </p:blipFill>
        <p:spPr bwMode="auto">
          <a:xfrm rot="5400000">
            <a:off x="2423962" y="1661962"/>
            <a:ext cx="4372276" cy="6019800"/>
          </a:xfrm>
          <a:prstGeom prst="rect">
            <a:avLst/>
          </a:prstGeom>
          <a:noFill/>
        </p:spPr>
      </p:pic>
      <p:sp>
        <p:nvSpPr>
          <p:cNvPr id="4" name="TextBox 3"/>
          <p:cNvSpPr txBox="1"/>
          <p:nvPr/>
        </p:nvSpPr>
        <p:spPr>
          <a:xfrm>
            <a:off x="0" y="578584"/>
            <a:ext cx="9144000" cy="1631216"/>
          </a:xfrm>
          <a:prstGeom prst="rect">
            <a:avLst/>
          </a:prstGeom>
          <a:noFill/>
        </p:spPr>
        <p:txBody>
          <a:bodyPr wrap="square" rtlCol="0">
            <a:spAutoFit/>
          </a:bodyPr>
          <a:lstStyle/>
          <a:p>
            <a:pPr algn="ctr"/>
            <a:r>
              <a:rPr lang="en-US" sz="3000" b="1" dirty="0">
                <a:latin typeface="Cooper Std Black" pitchFamily="18" charset="0"/>
                <a:cs typeface="Times New Roman" pitchFamily="18" charset="0"/>
              </a:rPr>
              <a:t>LESSON </a:t>
            </a:r>
            <a:r>
              <a:rPr lang="en-US" sz="3000" b="1" dirty="0">
                <a:latin typeface="Cooper Std Black" pitchFamily="18" charset="0"/>
                <a:cs typeface="Times New Roman" pitchFamily="18" charset="0"/>
              </a:rPr>
              <a:t>14</a:t>
            </a:r>
          </a:p>
          <a:p>
            <a:pPr algn="ctr"/>
            <a:r>
              <a:rPr lang="en-US" sz="3500" b="1" dirty="0">
                <a:solidFill>
                  <a:srgbClr val="FF0000"/>
                </a:solidFill>
                <a:latin typeface="Cooper Std Black" pitchFamily="18" charset="0"/>
                <a:ea typeface="Tahoma" pitchFamily="34" charset="0"/>
                <a:cs typeface="Times New Roman" pitchFamily="18" charset="0"/>
              </a:rPr>
              <a:t>PENTECOST </a:t>
            </a:r>
            <a:r>
              <a:rPr lang="en-US" sz="3500" b="1" dirty="0">
                <a:solidFill>
                  <a:srgbClr val="FF0000"/>
                </a:solidFill>
                <a:latin typeface="Cooper Std Black" pitchFamily="18" charset="0"/>
                <a:ea typeface="Tahoma" pitchFamily="34" charset="0"/>
                <a:cs typeface="Times New Roman" pitchFamily="18" charset="0"/>
              </a:rPr>
              <a:t>AND</a:t>
            </a:r>
            <a:r>
              <a:rPr lang="en-US" sz="3500" b="1" dirty="0">
                <a:solidFill>
                  <a:srgbClr val="FF0000"/>
                </a:solidFill>
                <a:latin typeface="Cooper Std Black" pitchFamily="18" charset="0"/>
                <a:ea typeface="Tahoma" pitchFamily="34" charset="0"/>
                <a:cs typeface="Times New Roman" pitchFamily="18" charset="0"/>
              </a:rPr>
              <a:t> THE PROCLAMATION OF FAITH</a:t>
            </a:r>
            <a:endParaRPr lang="en-US" sz="3500" dirty="0"/>
          </a:p>
        </p:txBody>
      </p:sp>
    </p:spTree>
    <p:extLst>
      <p:ext uri="{BB962C8B-B14F-4D97-AF65-F5344CB8AC3E}">
        <p14:creationId xmlns:p14="http://schemas.microsoft.com/office/powerpoint/2010/main" xmlns="" val="640953171"/>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p:cTn id="13"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076" name="Picture 4" descr="C:\Users\user\Desktop\vadafone\G_Multi01.gif"/>
          <p:cNvPicPr>
            <a:picLocks noChangeAspect="1" noChangeArrowheads="1" noCrop="1"/>
          </p:cNvPicPr>
          <p:nvPr/>
        </p:nvPicPr>
        <p:blipFill>
          <a:blip r:embed="rId2" cstate="print"/>
          <a:srcRect/>
          <a:stretch>
            <a:fillRect/>
          </a:stretch>
        </p:blipFill>
        <p:spPr bwMode="auto">
          <a:xfrm>
            <a:off x="1828800" y="1600200"/>
            <a:ext cx="5410200" cy="3657600"/>
          </a:xfrm>
          <a:prstGeom prst="rect">
            <a:avLst/>
          </a:prstGeom>
          <a:noFill/>
        </p:spPr>
      </p:pic>
      <p:pic>
        <p:nvPicPr>
          <p:cNvPr id="9" name="Picture 2" descr="C:\Users\user\Desktop\SMCC PHOTO\Candle-06-june.gif"/>
          <p:cNvPicPr>
            <a:picLocks noChangeAspect="1" noChangeArrowheads="1" noCrop="1"/>
          </p:cNvPicPr>
          <p:nvPr/>
        </p:nvPicPr>
        <p:blipFill>
          <a:blip r:embed="rId3" cstate="print"/>
          <a:srcRect/>
          <a:stretch>
            <a:fillRect/>
          </a:stretch>
        </p:blipFill>
        <p:spPr bwMode="auto">
          <a:xfrm>
            <a:off x="3810000" y="1357544"/>
            <a:ext cx="1524000" cy="2071456"/>
          </a:xfrm>
          <a:prstGeom prst="rect">
            <a:avLst/>
          </a:prstGeom>
          <a:noFill/>
        </p:spPr>
      </p:pic>
      <p:sp>
        <p:nvSpPr>
          <p:cNvPr id="5" name="Rectangle 4"/>
          <p:cNvSpPr/>
          <p:nvPr/>
        </p:nvSpPr>
        <p:spPr>
          <a:xfrm>
            <a:off x="914400" y="4343400"/>
            <a:ext cx="7315200" cy="1246495"/>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Thank </a:t>
            </a:r>
            <a:r>
              <a:rPr lang="en-US" sz="7500" b="1"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rPr>
              <a:t>you</a:t>
            </a:r>
            <a:endParaRPr lang="en-US" sz="7500" b="1" cap="none" spc="0" dirty="0">
              <a:ln w="11430">
                <a:solidFill>
                  <a:srgbClr val="FF0000"/>
                </a:solidFill>
              </a:ln>
              <a:solidFill>
                <a:srgbClr val="FFFF00"/>
              </a:solidFill>
              <a:effectLst>
                <a:outerShdw blurRad="80000" dist="40000" dir="5040000" algn="tl">
                  <a:srgbClr val="000000">
                    <a:alpha val="30000"/>
                  </a:srgbClr>
                </a:outerShdw>
              </a:effectLst>
              <a:latin typeface="Algerian" pitchFamily="82" charset="0"/>
            </a:endParaRPr>
          </a:p>
        </p:txBody>
      </p:sp>
      <p:pic>
        <p:nvPicPr>
          <p:cNvPr id="14" name="Picture 8" descr="mobile 032"/>
          <p:cNvPicPr>
            <a:picLocks noChangeAspect="1" noChangeArrowheads="1" noCrop="1"/>
          </p:cNvPicPr>
          <p:nvPr/>
        </p:nvPicPr>
        <p:blipFill>
          <a:blip r:embed="rId4" cstate="print"/>
          <a:srcRect/>
          <a:stretch>
            <a:fillRect/>
          </a:stretch>
        </p:blipFill>
        <p:spPr bwMode="auto">
          <a:xfrm rot="19266774">
            <a:off x="3962138" y="3504262"/>
            <a:ext cx="1257057" cy="928432"/>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ransition spd="slow">
    <p:cover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by="(-#ppt_w*2)" calcmode="lin" valueType="num">
                                      <p:cBhvr rctx="PPT">
                                        <p:cTn id="7" dur="500" autoRev="1" fill="hold">
                                          <p:stCondLst>
                                            <p:cond delay="0"/>
                                          </p:stCondLst>
                                        </p:cTn>
                                        <p:tgtEl>
                                          <p:spTgt spid="5"/>
                                        </p:tgtEl>
                                        <p:attrNameLst>
                                          <p:attrName>ppt_w</p:attrName>
                                        </p:attrNameLst>
                                      </p:cBhvr>
                                    </p:anim>
                                    <p:anim by="(#ppt_w*0.50)" calcmode="lin" valueType="num">
                                      <p:cBhvr>
                                        <p:cTn id="8" dur="500" decel="50000" autoRev="1" fill="hold">
                                          <p:stCondLst>
                                            <p:cond delay="0"/>
                                          </p:stCondLst>
                                        </p:cTn>
                                        <p:tgtEl>
                                          <p:spTgt spid="5"/>
                                        </p:tgtEl>
                                        <p:attrNameLst>
                                          <p:attrName>ppt_x</p:attrName>
                                        </p:attrNameLst>
                                      </p:cBhvr>
                                    </p:anim>
                                    <p:anim from="(-#ppt_h/2)" to="(#ppt_y)" calcmode="lin" valueType="num">
                                      <p:cBhvr>
                                        <p:cTn id="9" dur="1000" fill="hold">
                                          <p:stCondLst>
                                            <p:cond delay="0"/>
                                          </p:stCondLst>
                                        </p:cTn>
                                        <p:tgtEl>
                                          <p:spTgt spid="5"/>
                                        </p:tgtEl>
                                        <p:attrNameLst>
                                          <p:attrName>ppt_y</p:attrName>
                                        </p:attrNameLst>
                                      </p:cBhvr>
                                    </p:anim>
                                    <p:animRot by="21600000">
                                      <p:cBhvr>
                                        <p:cTn id="10" dur="1000" fill="hold">
                                          <p:stCondLst>
                                            <p:cond delay="0"/>
                                          </p:stCondLst>
                                        </p:cTn>
                                        <p:tgtEl>
                                          <p:spTgt spid="5"/>
                                        </p:tgtEl>
                                        <p:attrNameLst>
                                          <p:attrName>r</p:attrName>
                                        </p:attrNameLst>
                                      </p:cBhvr>
                                    </p:animRot>
                                  </p:childTnLst>
                                </p:cTn>
                              </p:par>
                              <p:par>
                                <p:cTn id="11" presetID="1" presetClass="path" presetSubtype="0" accel="50000" decel="50000" fill="hold" nodeType="withEffect">
                                  <p:stCondLst>
                                    <p:cond delay="0"/>
                                  </p:stCondLst>
                                  <p:childTnLst>
                                    <p:animMotion origin="layout" path="M 0 0  C 0.069 0  0.125 0.07467  0.125 0.16667  C 0.125 0.25867  0.069 0.33333  0 0.33333  C -0.069 0.33333  -0.125 0.25867  -0.125 0.16667  C -0.125 0.07467  -0.069 0  0 0  Z" pathEditMode="relative" ptsTypes="">
                                      <p:cBhvr>
                                        <p:cTn id="12" dur="2000" fill="hold"/>
                                        <p:tgtEl>
                                          <p:spTgt spid="14"/>
                                        </p:tgtEl>
                                        <p:attrNameLst>
                                          <p:attrName>ppt_x</p:attrName>
                                          <p:attrName>ppt_y</p:attrName>
                                        </p:attrNameLst>
                                      </p:cBhvr>
                                    </p:animMotion>
                                  </p:childTnLst>
                                </p:cTn>
                              </p:par>
                            </p:childTnLst>
                          </p:cTn>
                        </p:par>
                        <p:par>
                          <p:cTn id="13" fill="hold">
                            <p:stCondLst>
                              <p:cond delay="2000"/>
                            </p:stCondLst>
                            <p:childTnLst>
                              <p:par>
                                <p:cTn id="14" presetID="26" presetClass="emph" presetSubtype="0" fill="hold" grpId="1" nodeType="afterEffect">
                                  <p:stCondLst>
                                    <p:cond delay="0"/>
                                  </p:stCondLst>
                                  <p:iterate type="lt">
                                    <p:tmPct val="0"/>
                                  </p:iterate>
                                  <p:childTnLst>
                                    <p:animEffect transition="out" filter="fade">
                                      <p:cBhvr>
                                        <p:cTn id="15" dur="500" tmFilter="0, 0; .2, .5; .8, .5; 1, 0"/>
                                        <p:tgtEl>
                                          <p:spTgt spid="5"/>
                                        </p:tgtEl>
                                      </p:cBhvr>
                                    </p:animEffect>
                                    <p:animScale>
                                      <p:cBhvr>
                                        <p:cTn id="16"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langopedia.ru/wp-content/uploads/2012/06/Pentecost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8"/>
          <p:cNvSpPr/>
          <p:nvPr/>
        </p:nvSpPr>
        <p:spPr>
          <a:xfrm>
            <a:off x="0" y="4114800"/>
            <a:ext cx="9144000" cy="274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457200" y="4419600"/>
            <a:ext cx="8229600" cy="2209800"/>
          </a:xfrm>
          <a:noFill/>
          <a:ln>
            <a:noFill/>
          </a:ln>
        </p:spPr>
        <p:txBody>
          <a:bodyPr anchor="ctr">
            <a:noAutofit/>
          </a:bodyPr>
          <a:lstStyle/>
          <a:p>
            <a:pPr algn="just"/>
            <a:r>
              <a:rPr lang="en-US" sz="3000" dirty="0">
                <a:solidFill>
                  <a:srgbClr val="00B0F0"/>
                </a:solidFill>
                <a:latin typeface="Arial Narrow" pitchFamily="34" charset="0"/>
                <a:ea typeface="+mj-ea"/>
                <a:cs typeface="Times New Roman" pitchFamily="18" charset="0"/>
              </a:rPr>
              <a:t>	They saw tongues flame-like-tongues staying over each of them.  They were all filled with the Holy Spirit.  By the gift of tongue they received from the Spirit, they began to talk in different languages.</a:t>
            </a:r>
            <a:endParaRPr lang="en-IN" sz="3000" dirty="0">
              <a:solidFill>
                <a:srgbClr val="00B0F0"/>
              </a:solidFill>
              <a:latin typeface="Arial Narrow" pitchFamily="34" charset="0"/>
              <a:ea typeface="+mj-ea"/>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6" descr="data:image/jpeg;base64,/9j/4AAQSkZJRgABAQAAAQABAAD/2wCEAAkGBxQTEhUUExQWFhUXGRwaGBgYGCEdHxseHCAeIBwhGh0gIiogIB0lHSAcIjEiJSkrLi4uHB8zODYtNygtLisBCgoKDg0OGxAQGy8kHyQsLCwsLCwsLCwsLCwsLCwsLCwsLCwsLCwsLCwsLCwsLCwsLCwsLCwsLCwsLCwsLCw3LP/AABEIALoBDwMBIgACEQEDEQH/xAAcAAACAgMBAQAAAAAAAAAAAAAFBgMEAQIHAAj/xABFEAACAgAFAgQDBQQIAgoDAAABAgMRAAQSITEFQQYTIlEyYXEHFCOBkUJSobEVJDNicsHR8IKyFhc0Q1Njc8Lh8YOSs//EABgBAQEBAQEAAAAAAAAAAAAAAAECAAME/8QAJBEAAgICAgIDAAMBAAAAAAAAAAECESExEkEDURMyYSJxgQT/2gAMAwEAAhEDEQA/AGHLw4IwRYjgTF2MY9LdnjJYIcXIoq74iiGLUeJsxIgxKq4539rXWpoEhWCXy2djqCkBuDR9wvP517bN3g3rDZvLJMyaARQOoHVQAZtth6r2+WCxcGlYZC43C42AxuMFgkagYzjbHqwWWkeGPYVeieKDL1HNZRylJXlaeTQ9YJ7myP44a6wFNGMZxsBjDbAk8DfAamYxnHoyCAQbB3B9xjfTjWPE0GNsZ04yBgKSMDHjjOPYCqNNOMgY2x7CHFGLxjGxGMVjGo0K4xpxJWM41k8SIrj1Yl2xg4bNxNAcYLYycakYxLPasZ04jkIUEk0ALJ+QwmeCfGD5zMZlG0hEoxADcrZBs3v2/XDQId9OM6cCvEPWxlMu87qWVANhybIG364m6d1VJ4kliOpHFgj/AHzgpmtHPsh4gB0612Josp2B+Y5AwzQMGFg2Pljms06jSNQF7AfMA/xrDF0TxDHHUcihFq/M2C7e/tiYeS0dvJ4a0HfEnWDlMs0yoXKkUovud7rgVe+OX5n7Uc5rLKY1S7C6b2B4J/njqeYz2WljMZlGmQV6XokHupH88cS8UdEZczKIUkeLUSrEglgKs9r3vFOmT442sordV63JmXMk8hdiBzwAOABwBuePc4dvCX2nHLZfyJIlbQKiKUoqj8Xz1b38zhC/oDNBS5y8oULqLadgvv8ATFBX7CsH4dHG1R3Dw99rULkJmUaM8axuvbdthXcn2Aw5eH/FOWzjOmXYsUALEqQKOwq+cfMRYe5ut8dr+yHrGS8nQoSLMABXLN6pBzYJ3O/IGw2wnNwSR0uSRUUsxCqBZJNAD5k4Seo/ajkVIEcjOdSgkIa06hqqx2F4Vvti8XKwOTjUkowZ3BFWAQUI5vcH8scpknLbmvbGRoxOi/ZznNXWA5NiVpjZPJbWVNdifb5nHdNOPkvLZxo2VlO6mx+WG5PtOz+sP5t1+xpXSfexV/xwsZI6L458Yy5ZjEKj1Eqkg9eoFaugQysjEH2NVYJwx9X6wsPT5JXfcQ0Ddksy0m/ckkb/AJ44X418SffZIn0KpWNdYVKBc3r3s6hfBPY41634ykzGWWAgAB1J0ihUa6EHPtufywUKR9C+HZAcplyN7hj/AOUYiPiTL+ZFGHBMzuiVxqT4hf5V9ccJXx/nVhSBJdCooUaQAaArducBcn1iSJ1dHIaNtSXuFPyB2wGyfS+e63l4rEk0asBekuAf0vCv0X7SstJA8s34WmTQFuyQxGkgc0ARZ4FHHBs7nmkkLsbdmJY+5OI/NNiu+HiamfWaSAgEbg7gjGwOFb7NswX6bliTfoI5vZSQB+QAw0YCbM49jAxnAKZ7HsevHsInrx7GCMYrGAyca6sLnXPFKQsUWiw5xX6V4tVmCvQB7+2GicjZWMFcevGNWMGBV+0rqAhyEw1BXkGlATV+9f8ADeOP/Zv1Yw9QhI38xvLYfJ/50aP5YPfbN1Njm1iOyJGKvuWNk/wr8jjnOUkZJUKsAQ4IYHijscV0Ulg7F9sXWFbLGGKQEpMqzKDxasyj58WR9MEvsfUr01SzDSZHK/IXW/5g44b1fMXNKRKZLkLB/wB/n1Vjpf2UeImmU5IolKjSDblvMBN9uG4+WAmUaiAfKLeWaOzG9uPScW5H/DIIssDXy5I/liWKPcqSD/OvfFpsqCDVfkf99seaz2sEdAzGYZlEgHlnsBVc8Yast0dfNMgLC+2kH9L/AN74DZaAqaF7HnDFlJyFs/wxDnkXGtAHP9WlXMDLQkOoFPqoGj22HbF3N+EspM3mSRuD3/EK/oAKxjM5NDI0oT1Ct65wWybsoo0L/wB1g+RrQcQP/wBXmS035ch//K3+mLnSvBuWy8qTRq6uh1L+ITv87Wvlhgh3O5+tfPjFyKENuSKr8xg+aXsGhb674PyubnM0iusjgFgkh3IFXRBA2A42wJXwBkSQP6wLNC3HsD+7h/RVoeoHHszlW0Ex0zD97YHjCvPL2FUIx+zDKVeqcGv3lP8A7cVv+rTKgWJcwvt8G/b2x0hUJA3rbcX/AL/XGsiEr8Q29z7+38cPzyA53D9nOV1D8aerHIT57djjT/qyyt/9pn57qn+mOijIHse17Y1Tpd2S23t3vG+eQCA32X5Y8Zqe/wDAh+WIc59m8CLYzM7WQKESki+9ahsOcP8Am7iVmA1gLwu57bdsSZWQOisV0kqNj2wfLI1HOl+yiMixm3333io/n6sayfZS37GaX6tGR/JjjpRi7/7/APrHhCeD3GFf9EjAPwL0TM5KJovOiIZtVqC1bVwQNjtg/wDes1vUkZr/AMs/64gjSm7/AOVf6438sXQOx23H+f1xL8zfZNIm++5obasuf/2H+eJ8nO7C5Ct23wm6Fmr+dViJYQTYBF/6Y9FEPagRiX5JMaRblzNC9VD64oZ/r3kmIOJNMhrVQpe41b7XjCKUJ32Ykn5cAAfL8sLmS6oZRmFeMKsYJUqzHk9x7/TGjJm4WN79UkXiPzBV6gwH1GKkfijWDphYmuzL/rgPksnLHHJrfVHRASq5/avm9+2K2W6MqAlWIJO9O3yoVfz746x8kjcUKPV+n5kSGV1anfatzZ3HGKssUqNusinblD/ph4fJEn8QnSKK+o8172dqwTznVRQCqm+1gWfpi15n2NRGPJT+hQbB0iwRvgd1fxNl8uakkF91G5G17jANeoORsaNc789xvv8APCF4g6BM07MrFlkOpid9J9h3N4uPks4fEwN9pXWEzGdaRCWj0qBYrgb/AJXeFC++3ODPiLpbxvv6thuBgMIzV4vkdVHB4tzffcf7/XBPw11eXJzefEBYBU3wQw4P6X+WBVFvoB/DDN4B6aJ5n1KrKqcPxdgD9Bf64XXYNYGLLD8VXNadJF/mNsTplzomWuXYr9NiMAchmQdtwf1B/L3+eCOT6o7XGQpo2CeQByMeaaZ6Ar5tNRUVf+eLWWvej6R3r+GBD8kgb+9/rgp0rMqfSQfnfBPvjizoGS6sL0gGvYnE8MQagFGwPA5+v54pZUqBpHY92vm/4YI5WQLutgcEA/PEMll6CMLRK799r3rFzUKvSB21AfTFaPMCtXB45xdjUFd+frgObPR+WDSspYAWoBuiecXYn1Dbfm6v3rvgdKi69SinrTs1bc/zON8qwV2JUqTSkFgdhuCP1OGrJZr1DIyPFphkaNwb187jfcfPjFJIs0Y21GPVpIvSdmGwYfp/HF6LpjrNKzZhikhUogNBCP5g7bfLF2PVupr4dhq5vtfbcfxxTVGsG+HsrKsIEsupxYJoi6/+MEsrJdUvc7/TjGfP2uth8/4YFeHOotIAs34cgJtCRvR2PviVkAnHlyx1HajdH64nzUC1su/ahhe8VeLPuQWl80vdWaA+vc4O5fP6kVq+JQaHa8PRj0OXtRwD9MZ+7fMfMYpdc6k2XjZlQbb2x9NbWD3ur98a9H6o0w8zy6V919W9bXftztgMXDDvxiaTLLv/ALrFhHBGxGIs3LpBO1d/1xmlRihJM4mVdI8sru3972Bv6dsQ5tmClY95CRvewB3P51iLq+cdoHEBXzCPQewPzsUO/OB+S6gEUmVlvRqsdyFF/wAe3zxkh6LeRkYxBtSloyUJStyN6v3qvzPbHul5pGavwxR9QPy3N/3sCPDUqpGAW5mcmrIW9xZ9xhlAjbZStnc0R3+XzxXFGulR6fyp0dF442vnnjCzEIsvJpEes+6pR5b3527jFnqWTzBVRl5fLZTZ3+JQODsfcC/riDpcGbiDJNUwv0MSNSg0aPuLv+GKSMir4o60iQMVo+k2DypI9P6n/PFXw7nVky8LlhqcAaT3KijX++2LOf6eC0vmwK8R0iro1p4AG1gmr+WKkMcMKRqYWhSOzbkmid72vk2L+WKrGBoLqmxYWD3xWzZCqxJN9hXO1/yxp0/qkbxq/mFlY2WsKBvXcdvf5jGM1FBIgtpSgLLv3Itb+lauflhUWnkl4AubyfmLqr0lTyLJ/jQ/PFKLwkgQEsQAN+O3N+/5YanSBNIDsfSW5s7Af/GMRFHePZgOdDDnbgng9/0OOidDyZzTP+EZPMahojsBW23+YF3v9MM3huD7nDpRWldntyAVoVtRPPH8cOE+XAO42J70ed+/bAnPZtlUKukECzY25rm9vpjcuSCznPTJKlHy5+eL/T1/HYe5b/PA7JnTODsRY+gxcgkZc3Q4LDf5Gq/ywyOqYfY0x3r/AOhiaJLkDB6Xuoog/ngZNOVc2oNlq9X7h9XvwLxfyWdbUF8tbZQ4BPNnfTtVjb9cc+L9GckMOUKj4b/hi8JKqzX1rAJs5IhU+WrAGiRIBQJoE/Li/bEs/WKBJVTR3HmL2+Z9xxiH4pBYxQSEHc3+mLbZ3QVLkBT3LKAO+5vbANeqHSGQKeD6ZAb5+W3B/TA/qk4n3lBVVZTWsDS116jXwk0L/wBcT8UiWx0mGphS/Ukgb7EflV/pjfMqxK1v6h3AoDUT24wAXxMsT6H0mhZ0sGq9OkMFGxNmhifN+J1RGmOoeWVUpp5LbgcdwQb+WF+NhYzrX1B3H+WIskDp/F0gi/UG2I+fHe8Cz170l2IFFRRIoEjUbIFggHf8sV8x4iXTIP7RKOsg7qDdbAd6Nc4y8bJsLwZhJNTRSKyCwWDKQGB3HsNt8Vcx0yOQrLJRlDABtQ2F36fnpwA6R4wygiZI00cLpo217XsOa3+eDOW6zEsAjjV301HRsNZ9PJ/a337jBwaKM9W6dDNIsbspFWqkqDYo7d/bBGCG1onSTViwdu2+A3U+tpGiyGPZNILFtJALaRd7kahv+d4hzPiHULWONmcV6JTbKDytL8IsWducbg30AwZ5A8emx29LVdd++NkiFekihRAsVwN8AJ/EEhLR+TGW0WakPfgLabnk7fL3wKyHieSKEKMoVEdgq0hulHzTfk/ocHxyY0xk67n2gy00gIUqCVoA7/8A2cK/2deI55xKuYfULBDEAUTz7bd8bdV66+Zy5R4FEcgG4lHF8sa2pqwP8K5kZOGRlhLKT6j5lkHYAUQOQb/I46Lx0shTHuURVpDcg3TD+B/M4Weq5MOJFRl06SaO5BoVv9QMYz3W53Rqy4AIvVqsVvf7PauONxvhV6L4gjjjkWRnk1MdJKGyD25vf3PGMvHLZtIZegy+WGD1q4auDyLr5/6YKZOJA5YACjQrv3F/rhDHWAWb0EFqF/8AhjckIP2jdDU3Yk4zL4wkjpFj1ml1G+/eqHyxTRmO/Uc3uz2OdIW6JPH1rvgVnOqevSWe7v0EkE7UPnz/AAwrydQllkWRwbv1D5HgUBsed7xXn6jKW8pmdd7bQg1Abm6Fb0T39sZRRuJ0fpef1xJrIDMLGpgDV81+mKHVsw7SKsbRaDZkZqYVuAAP8Xz24wkzyqQvlO4YKNa0xBBoNvZ0t+Y9xiSDqUKxARkMzs6mFdXmbkkHzBvpBo1QO5xfx/psDHl83FETEX8wEFhagAG/g2PO+2IupeIwUIRB6gxBO1Dv9TzQPPywKbJOoDhQdEZY6FC2bUEEhiWrY73uTxiLNRaxGrAaQAPM0kF1c/ExI0grwAWogcjFcBSRtmonaRZEOrUwQ7qCWbcUuqrrj2+eNmzbxqUelt6Usy2DQ+Ig6R8/9cUngjjMiCUiRvhL6XD6TtRIoAi++xFYgzqyqjKTrBJLalAFsBt6TVA8G62xfHoQo/Wj5yLbOG7BqK1dnfm9vyrG2YzNguUk0hiBaEkbnmj9MBViCWkpH4i2SoDAURsu4IGwANg4sIqMy2dSmyqa2jFHf9r4t9/5YpQRLfoXy62W1FBa8jnaz9OMSZOczyDUFWher1ACq5IO2GPI5NEfy20Ss8isECt8IHK8EbqNj74hcmEW6/1kElUCBtSkdyONNk+91jUirI3WHcKXlZjqAK2PWTqFc76ebo0Pc4txS1R1SUGBVQLoWL+lMQKG2+CCZuUFEiQlwgKlzpZy2qwfVeiiKJO2K8niRovRGuqQ6dqGr0gBht2NfphYVgNZDyvUEkc6FOk6R6DdgSWDx2F9u2NIut5LSArg3Q0gAMW3JL7D1WAALrYe+B2YzebEzZpJoki2Wk2BVRqOlaJoEt+eLmY6jFIpf8Jjqa2DAM7NdA2OB254wNAlYVyOT0KS2kGRi1yBVahtpNXtYFfMm8RQ5vLywNJLEfKZqp1W5VY2pVlFkg1tYNfpijlpIvNGYy6KTMgUM+oiLTYbWFHxMNO47kmjgn4eyMZRJEzDCMEtEFT0RHe/iHcMO53HOI/0xS8L5OO55fSaZ1RVBUgBdgFoi9tie/1xFm2BkQCBkVSpfWd6QUQ9Eg6QfqcXc0JYmBGXfMZVZfMWXUNRsewIttV71VfPATxU8b5WUQx/ikqxs2dYOtjVmyAdj24+eF5NG7DebyhLMySMFb1rGRaVyTR9Wk3ZPsawJ6zn9VM0nkyIDHqLnS40k8JemrYfLfF0dXmcrDAnlwJDU1jcMoJYitgmvY7e+I+p5iPMZdCse5UyL6PTYFM3amuyDuKIxFUKrsvZPPZc0Hayo1ecNJawBzQq62o8ge+LkmdgmiTTKvpBAd7BZt6LaeSfax37jAfMeJoVMEeTAKH1SWukyEUBa0Bd0RXJr33gCZmadklgb8QxFvSEaPRbEoXNAcGjd3WNTZqLZ6tDmHWFmidpKssWHxHUo1ckg2K+V4u9D6asXmxxybh9UZJHwgUNzRKg177rwceyMCZeN/ibzCCqyKjbFqBZQoO17izRGwwH8UtBpWQTCUwtoRK9t2vjbcX32OHj0g5IvwSSB2YMVhRWMxWwHYNtfLauxPPw9sU2zsf3aUxS+dJ6jTgkRqt0p2HqO1arB3B2xmZjAs08epWKhSmpi5og3XbUou/r74k6P1PXllpXRpnKqqhWVthqLKQSQCe+NoteyDKpGy+pQWNAxsaFPejZTsL3u6Wl+YxZ6XlCJGlJXRaqCWYNqGpdqF6msnazxjEccqZhUnDHSr6lRaYWwIDEWChoUQO9HisbwwQBjmGy8hIm9Plv6lIOmq431dq4PtgsawVc/lHrQ4jRnUOiwg7iloCzuxJYbkVqH1xqEkeLeEPGiMQ7gXqutQHIXTXPtjfOzFlgSCRgVbSsenSEZRZfV33qxzZYViz4c6hIrEeTDqZkAcm2lZ9TEseNIUGqogMt7g1iRejM6PUEZDEglNJJqiSTq4HyvtiBstmL8yQUhahIaILVdDcb9vrtg/1jNmqSFI4KcSs4DavX6LoljZuz70cEMxn1ly6vFFJDpDFTIw0Eoor9rX+9pIrfDS9G5KxKzeRzIDXGykCzdbDezz7g8+xxunTcwkehIRqQNc3mj1az6dw1VSsK70cH5OtxprGXYyuZV86OX/vKHEfyGxGok7YmXpltqOo5QOG9aUxbuqLVBTR202dzjRXENiNkeh5lgWagtBit+rSRqsdjtvizFlCWcwqyoKUzXQR6s1R1OtBtud77DDCejxTApKFjchvKBOlmHqEYFg0NqOrnbcbYC5MmtJkkVRMIS8TBgNIs2pommrcLXpxS0aleC9mco7okjvDCoVQdJNnUfj01uxvub/TEKysHZ5y0sLbPGlKqtelPMS9AF+178c4s5UwI1NTnYKXjYqXvlmDbMOCQe4+uK0s4T7u0gMckmqNViO4Gr0sdYO1kdzfPyxnsdm2e/qsbojLaFd4hauSwdQ1i12oWD784hy0zPInmReUZLKDUSh5IpbJu7rYX+uCnU+nq3lxROSiCTVqKl3kWifL9NsCduAD8sLcU4XYhxMjC6XjswAv4hqP5AYzyZYCU2WuNzRcxkh+S4DAEXY2AYVxf88CWmYAMzo9qtKpI4FUdviArj54uzZdvOJDhZJNNqwKNfck/Dq09/wC9xviAvICzmN5HFaGQ1W1ENQ7DbbFfgFiXJSqxkZ3ayfLkXuXs0rbjgEn2OJ4Zo9SSCQa7KULF0KsV71RAG9jEfUHRCFiaZ8ta6iWKjUNyCKoUpHHfGPDMDMZXhfT5QMkbOnpte25FEg/54U0b9DvVQpgdwZPMVNIQ0oVQNCMwfc7jt9Riv4diiCIzQ6pCgKkNZ1MGHq377ACtq5xTzOcMglWR3mWWS2CMVZRFR3JHwWwIHsDzyLeW6PpBlEpTLsF85i41rCaK+nflyCK535vBZuLN5+pKVD1pWzG0Gmja6aKVxt/LEHUc9DPKkS5RIY2CaX9IcCwWILGg3Is4Zumy5aXMSBMwTMihY5ZE1KAaawuwJAtbB2398DZhlkhdmjWRopDqOYWgka+oqB/3taqoC7I2oYnsMFFMyMvOWy+r7qqqNDnVqJ9OsCt6LCiMQ9ByB8kwPqkLPaoqttQs/FS0wFV76d8XvLil8gjMawzb5cJJIoBOqhoJ2FrQ0jTe/BpkyolhkSHyWVQr6UhYuQWZf7WTZd1oi6NA7msaxtVgVczN5rQgu8eVDm4QzA0N4ydXFMTXy23rE+WiuLMSyxvFTp+IbGpT6RoUiiwO+qiOffFvPSZfzplzmUMSybKVGlVYnQrOASAxtiHNDYVzgOniTMREh4GaRQT+Ivp8tW3oEHfg7HbUT3xSWDN5wF+nZnIzSyNHJJAI1pgHsMCRwCb5O4G2xxNns++VfyWTzkQfhMgbSpfgbDTYFbf3sDc5mYc4vlvFAHlBWNlUBkNAqKsFrN7/AJd9o4xmlhidFVEilS0jFMzAhfUAaobAk7D8sQ6GgvGYrJLRwFtV6oaKEaTFvYIIAobG9z9LXU8k8ZVzmC06I7B7svGu+ogbAjcAAblh3wvxZE5iTMTsozEBm8pxe+rswW9iC2x7jjF7K6Bl4svmnmWf4zrX9gMLVrr8M1sCaJs71jPQPYSZYtTM2hkljHlh2B8smtDGjqWyTse64VOseG4xM0Uc2oyOqr6ieVNk7cgjThsz6xysHEf9WUosQjFDzFN1p/dGlgQQQbBHOI814iyWcjcghZDIEV/hYDZgV22N3v3wJ/prSK3VyxR5MqVNozGVRoFAgBZST8ai+KJ25vGua6zCYPvWTkWKRkVWAXhiCqhuwYaSQa/ni50foccWTjmiRsxrYs8TOoRx6uS2wq+Tz+eF/wA3JnMTH7qY4ZKMYDKgDIoJYKdiu+xX32u8VhEttheLJlpNU8jecI1CtDJ8QAvVQ+K3Hw7VXfGek5pQfLmX7sPXrkOkORHTxh63Jrez3vFfLdZy7eZLk8uhdEURxovLH4nZAPhC6aPYk9wcQTqsphmfy1k9ImjKHUW4dhqsBFBB2Bsnb5w7R0StFvqfVfJSEmYjWzemRRtockuTptiQQAO5rsMT5uWXN5V9DbMzMjNJpZPSFUNpUXba6s1wfli14l6SvladUAWSPyMvYG5amd2N6Vutq4NYHeFOpQQFI3VDpUwNMCVQ6hqCOpFOSbJc/LG0DeLR45RpohMI2PkSaFdwXC0pDEV62XU9g129jitnn8wJHmc2DDGoLqUaMtWyaLHNn230jgYNDrkcZOjK5lI1ZSu7RxGyB6BQXUDvp74FS9JTM5mRmzBBJCxrmHLNrVtRIH7o39I+l4cNmV8WytnultlYpBLKgMNPEpHrMhA+Br+EXuB7fIYsZSUzZUSDNommQElUdy7PYpx+yF1Mu23viDPdHaXW8kkbTea0YaUFFLA3catdULG53uheLWWy8CAlmLRuQkrRuFAkX0hFj2uwb1Dj8sOwYGzfVY/Vl83CTOzhfP0WUVH1CwNyWX1WP3hiHqMmWgdyfUxJaImMIfUD5nmrQ1arIBr07bYYJOp5QSK+ZR0lUmLd7CqoK3sKs82ODW+Fjq+dysSTwNA5mYt5buxYqjn0m2u6Xcb8knvWEC5J1vKNCyxMDWlikrFq2KlUFAFqr1VzVYp5SA5pA0Sl9AOsvQSNQXoKSdW4oHTxZ74z4j8OxiaKLJQ+aCiyDcWdm1XZvTQDUBzf0xOchlBG8QV45pBSq7kBa7MxAW2cA1zVYaMtWR9PzCofxZtYDyRtoBcqqkV8XCtvWmjzvjfpGZy3mPKwzChzpj5UU1k6aFtZ/QAb4k6Hn0aJNEcKSKgHmaQU1ozVrAogmtvpe+JvFLxiNpkiLwEFdfnEBJdTH0x1xdrY5H0wLZTwslfN5+KKPRFLIWZDbV3rYBSNrBr6b416LmMxHHUMbhZVB1OdiATQFtpB5738sb9Qkyxo6dC+XbkJvEdQIcJ8V6fTqPvinn1Z8sqfeg0QbXJptnBfdfT+6DYJHfHRUtkN9IjyPV/ONzrJ5ZJYiPYbmyT73wT7bYvZnKfeGfRKmqQAeUNw4IIOoAjdVo32Ne2A+Z6rJBGIGT1eXo+q77j54Ey5wRTM2lW9DLRJGk8Aiv2gACMaUUlgrk+wrlfOy0skMarIZAqnb1IVLKwNXThSbPYAc8YKdTyfmyyl42ZQAjGJQ/4fpCuClWoAYi7FhdsKGTlM0p1liXD2ebIG5A/fNUONyMdS+y3q0UYlWFX00hYkbksCFvcqoUACruyT3xH9mb7EdpEKBVmc3I50qANTbqrEg8FbsDYbe9k3nMmXyUQSSN/RrKPJToKCjc2Htw1mhtsCKxW630smSaSFQkLTIWeUBY42e7BI1MpBN7CqJvgAxK2Zk+8xrE0qzsisyR35ZXTqKUOdP7II+IGsZWhbsJ9E8OZldGaWRYYYwkodDqUrrratqCjcWbB+uJ4PFeZlzMqQMJSJA4jVwDLRIqM7WKN17KL4N7vl8vEi5VZ5XS2MQumZXAtWCsBRPBII574I9LmXp+T0KyAkSayRTagNxbb6ht2q72F4zzhk9Wap4R1tqzU0gzEpeVVT4CUIMXmgggFfiI459tw+azebmRJpUiCiOVVLG7oWb4IJ09xR0/Lcz09WmMc+ZCO8ZKrmFk0mIygAB41JUHSSbrnajhK6ZHKFVknVMumYjja2IaiNNgFQKI1DVs1nGRWm/Y2L0rLzMgiLRKEZ2a7fSqjQQCNiSL4222N4Xzl531LHKD5kfmNTDVSksraeyVW4JsgA0dsGuodCfylzUX9Vy5dQyI5LSR/tMprUS5NUxPv3NMvR9ccckmWWOFUUKsRX+0LfDJrotZ4AqjzyTjUqBtt5NJMzPkxE8vlwxMwjcIAxUstLYWqIk+bCvbADO9fhzSoWzEiuscoR0C0zdhIjWTUigqNjQJBF4L+Kei5eNTmJZZZmeVG9Vab7Xx+HqokbV2+e6+GIWmk1mNczmHZ42HrCrGAAxRrUvbFt/SL24rEpdhaEHwb1CTMO+Tdn1SsrpKXIZJIr083WoWDW/tvgrlurRoJMlmooXY5kajDQRidFttxpGoAjud6rF/O+GGgzAzTKC8SCSUo25ZiVIK0wBO7Aj4vUNqsQdQ8JQyNDMJVWOUqsa72tE7jV8RLEkXt6qPOM2Vx6su5DqMZzLjXJF5SlhllQU+g+nb4QGG2kAE6l3wQz65B1iyy00bsi2rBmNU5VW7IQdJqq27DFceI8rmI2iy8LS5pUY0yaGk8sE8ITWo+gi7s8bbKz9DhkVvMlhy0xkH4MzFSqkgEEkElbFqRfNGqIxtBhvBY8Kq2U6tIIFZwvmIFjAfQCwA1gHdVFEm99JrDPnPH8SCKPSrMdSyuymwybDcig3cg7gaffFOXrZjkbL/dVWeB1kXygQzINwXNDej8IBG49t5+ndWyg8wzojmZTLDLYvcn8Eb7urFhQ7gjcjBJpsVHBamzsDSap1X7tJEzCYEaI1AUfhgbMxcyHUNwABVDC7loIBAsjh2382HdgPQ1BmQnc+kMQeQ21Xiz1Lo6jLvloXaPy8u8jlj8bxmgoQ3pUrZJFc7iycSeB8lI2VGYzhJghVxoa9TFN0BSt9NsvNnUB2w42GlgI5fxmHgCyRqWEg1RNJTKGBYOu1tuQN+9/LGOtQLlskZxtJL5Ukdj1611O4CkekiOzfPN4TfEk0bTpPk2WOKIpIwLkkFWsageGAoFTwVPOHnonVvMmlnGYtE0HyygC/iMC7Le5BB0atrs7Y2VlhKksCZlfGolLQiJnaYBIySDpd6AbfuGPI98a+IvCmYgjXzXjKsxNISaJq2A2F1yd6r88HMl4UysMMmd82RWEhIpA+k6rCquw18bdh+ZxEP6QidJxJ50bsFKGMClkXVdBSVVeKJ9r5wN+hSAfg/SYZWfyNWukknJc2boLH8qJLH6Yjz2UVmiCJrzMZ/HDkMrMSeX4KlaAHY/pg4OpzTwPMqosEbgudKBVJHfhmJvjn1YE5mdZctJPI0aozC4lGl2MZQMUHDAFluze5I43qUm8lJJYJPDQVZJM1I4RojoaI/EIywGoEUCgYqCB88Mmez6NAkLrNMWMk5MZC6CATSsQbAvf6j3wt5mfLvlvLjW2IV4pAoDCLdCJCNi+vTY97PbGct4pbKRjKo6vGAGYMNOqyW0MbIW9Yv6DGxV9g426QU8FLHUaSQNKcwSsxAuNE9Yi1kUAzVt9e21w9Xzn3YTZEK6MAZY1tZFKqSyi6BogHbfjnHsr4iZMzBlkCxiFTGATaEybhiau9yQNOxqtjibpHWAI1eZDLnGkCK5iCOq6wFUDbV6iWqvSG3xrTJp3kEeHnzWbV5ovIjQUsrlBfFtoHLb0a43GKfS8u7O8MqtHNP8ADM60NCG6VDXNVt2AwSz3UM6mfSM5dMv5zMEVtkfSSS+oDexQ252wW6h0JppdfUcygdFPlNBJvpLV6gygDkDYb77nFuS7JyDfFeRPm5eQISEb1mrAWwd/44x1boUcsbOFC0DuB7c/yIwe66kTRGOVSyHcgEg+nfn9MCI/ESww5dosuqpKZEEEqE6gSDaGx3ah/iGJbpDHII8GdLOl5WR0i8u/NYgKNBbUVfZlfUoUAe7X2xnJxw/eFbLmSKIsATFMNQ1KWBZCPhB5bgcVgsuUzXmSO2VeBPu6ySC0Kho0p1RSWUWurSTuDRbcYFdO6TmY4o/LcxDV94jBFigQKkr49hdEDjYbi8/Q+xzyfQkoxZR1Ev3cvIfMLAyv6QbI2aw29bbEA4FJIYp5JYXGpYmXMq/9oXUWroSKF8CviCNeKfhx8t50sqNP94hRvWdIjkeTYDSNyFJNDja9tgCvXMv5OVVJMwxZtnby2kA3IrYBnKWFuxsfYDG2w0gT0KeKeAVl2ebMTTB5AxBMeovSjg0o+VUfoTfUOiZCQNGskipHpBHmX9QW3O7cjm/4LvhXxUMpl3hKiSTyx5ACHcuGBXb3LEnv6vfAmIyRzXLaGaVvNtgzKAAd2HpNEtZA2tu+2GCts0nSQ5xLJlYEyMyurFllDZcDULk0iyfhvgk3VgVgD4t6cMrNmo4r0KkbxlyWZbWio5N3qNtQ7fPD6BFHM+bRzJmzEYgWrQTevcDg7AWCNgdsD+m9W/rbGdEZp/wg4C0407qVY66ruLFc0TibplfZWU/BPWoOoQ/dcyX/AAvUKJXbf4SDdKPT71R5GLfijrmXbKtkoH1aQnl7ndQyEC/i2BYe+3vhV8MeF2aJ54QZKleN4Uk0EqSAlGrIF6j7jjcVifxl0mPL9U0xhkQwrIVHNkvHaXtXoTn3OBLIUmFfF3h6aMPJCvmZekkla6OtVaMkb/COSK2u/onP4vnLQuY78jSxq96AKg3862w25/xPmTlANKgBWR5SjaGcruqADdmJY70Pz5lz3TshHl8rJNLJE00YpQushwAWlIAZQRtZ3r0+2DlhlKHsdep9SigEci6Y1m9btpLa9lrjk7qPcg7cYA9Wy2UimlDKzBYfvBVuGlZ61LZtSNOpgtVYPJwmeMOh5gOsE3UfOjrzWJjZvKJGxIRSxDWQAl0CCQBvha6JlDmXjh80rNJIFUOCdIKkk6twNydu+m/bFRXdkDj0aV45ZeoOFhjkUrESUXUzW7FjY06pE0WSLAYc1ez9QgzEkhjyjPmZIo7eSzGzx16+aIAolRpJI3G5pufoQyuU8maVMwgRQqsvwlPUwQDfQAupeSGPtipnuuCTN5bLowbKz+wHs24Y8i0sAcEHsRg5KzZ2hQ6Gs8PUDmFV5HlVzsCAder0kGyB8IX/AAt8qn65ImjLQxw/dz5bTFmBZSwaz5bN7m24oEjYHDf12SPp0L+XOfWQAJSzMGB1Ki0Nk06zpAFAk98RRdFk6gweTNqYGiYRNAjIR5g2V9Y39JNihe2y9ymdOUW7oG+HuormY54/vJTLwt8bDS2llYsHo0ao7d9z7YseGfEzF0VY9UdH1/soNjZB5JZhuSKsY5/0yabKyvGxEsLCQzR6QRLpPl1vuDqIHvucEvC0MytnF0BZczl5IYoywRSSKUIS1baWAF9hvWNJcSFDlY1eK+pqs02Yii9eiKLzioKAliRQ/ePw39PfCX0Xp80mdzETEZd/VKVI2R0bVEGG+3qND5/IYr5vJZ1MrKHJ/CdJJIw6Mw2ZdZotekhBV7c1tixB1KRp3zIBM03kPqo6bjOqXUQNgEVQe/qwtZFfX+g7F4czIP4swlgj8x2j1kMS9hVYabDFxufYmuBiouaeLIzZrLKv3ebVFPCXLlZGBWw1WQBsPkyjEGc8bj+kTM51RggOI+G8s2vNHZvTfHsdxi94k6s6jTDDCmUniEqxsfVr5Z+bBVqbdSDxv2Hiis6NOh5GSXITZcSLADKHVmFl9kJ27gURvic9cEcUWWOVGbcRlVkDAApOAV3Iosz1fZSNjgZ0vo2ZmgaWAsUZNNuyUVXUZbvTR1EgVVhTyNwVlyzZjJeQoSWljSNkIU6EYAtsAKUE7bWS3yxX20Q1x2Kfg9YohmmzAbzY49EbMpcI24YkCwT8IFgjn8ijwy5thFBlvLErBNbKAgYCrLc3ptiABuTscXs74ZaNJZmcGUSeUsQY8j0FrA3FjUPkOLxjK+NWy2UME1mW0lRlXYKHHpJO+qgR22xDy8nXUbRH4n8PP0xY5pZ9UzEVpGzEMC5U1yCdVGhWwwd6T4VU9Py2ZklMciAzSqeXQ+orZNIdgdh9cU/6Zy/VY/x1kRMuhdXbcahsxKqSSOKG1/lgNL1OabIz6EkGXClI4wVZgCwCllAsKNxt8qPfFLBzbk0gjnsuMnGmZMxlyusDLpq1UCCdr30+le+xU++F3r/iNZJCyelqUqxUH0kcb99/ptgl0zJ53OZQR+WukhY0JAUouqmYC+1+qxuOMb9a8Iz5NTFEsMrMy1KyqzBdCEldfpVdastEXR298King3Np2Cc54smmVmZhG67RqoNMDu3qJ5AHHDWNtsU871POZ4xfE7ILHloxK6T8TVfajYwS6THJFCkj5VPLdyGaZToEZ2YAN+225DDsCKxnMday8UcuXgDQCWQO8sVsVAJ0oPUDp+QIq+/akqC/Qby2QC5k5rMzss88emgtBWZNLBrOplP/AAkWDvgV4Ghijm9ViNBI8ysOFpNPpIB5CmyNwRtikOovmViVgzGBT5khlLM6WNFLXpKqN7vn3q3XJeF5vvUM8L6BJADK+YHmguylWSiwJpQPSar89mMknlGlFtYZR8XddySN93XLKjahckSaW1C9hprUCwW9zve1jYz0TrWajm/Fy4TLgFV2IMbPuokYk6w5Jtl/aq8JHjuTJlR9183Xl5Fgd2ckE1K1qe51qSW5JPbB3/pc8uS3fW7RNrAAGgqp9ROmidgwH+uJpPRK1QD6sqx55Z8tArxE0IypAtlIYaeQFOog8DSPbDv1vw59+SCKNkhjjVgSAAqL6CdKjb9kD5AnfgFcyHQs7nHaeE1l9DjWzV6tJ+E/tHUFsjjj3GL0XXvuOUWOdn8x2dS7I0gNPpk7qCoW6pt74N4t0kaSzgBf9HVSTMZYZkjKpGsmrL+oTSMajv8AZFMNO52pa5JF/JZjKZiIZgvNlZYi3qXkLHWsqQLshuLrUTtWHnpCZHIxRnLuTDMwYFjr1mrQ3zyAB25wJ+2DM5cCKJkqWY1rUVahlGlmH+IN/wANcHHK0ilJv/RZ8DeIoIsw5hjcN5ZCu5DMF1LqHNWeTVCwMEvFebd+oZWKNra9SuzbkEkqCeaDKaH96+xxzDI50xLJ6SHdQqtdFCGVjX5AqfkTgl0/PmTLzK7ephays1MGWigDfUcdrOKimsi8nV/E+YymSZVDSO2ZUhhrNAcGRVCkea16Q1DvuO654tmykGbjjAYRxJ8HcmW0cyD4mBKqzVuR74Uet+K8xmpILEamAh4yqVRoWTd7Wo9NVsOcHc4G6hDqKqJtcTTyhRbgKyKyg1QocD2HyuU2mKTaydRhyeTRE6hCPV5QKtzcemwK4BCChxwLusZ6H0bKToczLCnmOXkDNWpF1H4WFEbXe+/HGOYeIvFGfhy8ERZNJDDzFjHrCbCjWjdGAYAcr+QL+EfFZggSBozI00WvWW7O0i0drFEHb/XEvkTpUD879oDZiQlIQqRJJpLMS0iPSrewAsUao/XCX4XzJys+XnI1KCxCg1dAo3yv1EjDTnems+czDZeIBYvISuFpUU1sCfh09jwfzoZrwRnUh814naKMHTpU6gWb1WlatPJ1H29sWopLA57K3jDxKc4woFIgwb1bnVRW7G3w3hj8HeKM0scWWy0YdozdsxVNJYrbqKJQCQMQe4vG3S8xDlsrn3EAlkUILlRmBs6UGlh+wWs72b3qhij4fjgRBm3AOYXVKYlvSdZKxhRZICsDZPBNdrw7wS8G/WfDE6ySRJJG7RSLGZCVj815lMjWSaG4JIvsMQ9PgkmGXhmjCq4MSzbkR6TpUggkBww/O9tt8T9H602ZfMpPlVIld5HL6viAQKjjsFob7Hf9fdS8QRJa5PmGgqKpYMVBCs29EICQGFnSADpABwO6opOnbC8nT1haeKKXSJy8M8ykakESnSCm1WDps1qL7bFcCvDq5bL52DK2841sPh0G2rYj90kEV20MDs3prdI8TSlJpJYFZpI5TJMVCs7lG8nyxShihHzoWe2+3TYDL1PKTNLqsxVSMCwXYktWkH42Ymh7fKeqK/TMvVVyS5l1ykLGaRHZJF1IiNq/CA7srq2423utsHfB/RBLmzFntMggSOaKq2WXdUba9NbFdv0rEmeymUzP3n70GcpqYBPSbjGkqCNzfJXcDkc4i6D0nNZzK5abzv6uXGtBSSKiNociUep1KoQAP3j7YFKweNF3r/U8qp8nLLKqKzxPAo0KStgBb/eojud7GFfpPRHZcmq+dDMztKZJCBpJsIK2bT6B+b4furdEyk2ZTai4Rt7IBA202bva776T7XiPp3SRncwMxMaaCRodjs4jOpfagGLbG6oe5GNboy4rQD1O+aWDNVH5jLIQoogtq01RIoODq+ffcA0vtBzXmnMRNlowyxxmCSMnUVVqKm9qHqetuBhw8M9PjlcyTU8sckkaH+6LA1e53Nnb4vkMReGJMuY2ilZS5eVLkIBpiaVbrgEAAcgXjNrZk9CP0XpGahgESRq/3qFXCSIDqC7uAQwoaSDTbnV27nevwZ6J8tmYm8oeRHGyx0QWXdtYBplLNSqN/ocUn8XO+nLooEkdBCtkngsEUAtqoaaHuQKvEnTPF7jLGeePUIpq9gNKqAoBP9oCSSO3PbFbM3S0B+t+OZ/vjPApGlQhEic6d2YqDsT8ydvywIzPiDMyXNrchve6j34QmwFJ7c4YPEuYjnyUubQqjNLoWk0ntYs/GpU3qHBBHfC7GY5wI5ay8YABkbVQIG1KSLvFazRKiqon6p1o5jJxiUqzI4A3remFV/hs38sReDJIFzhaZLRdlS9ShiwC3++BuQOPrWNoOkMs5ysc8KvKnlsrG1a+BuDT8FeD7HfDe+YgykDZZ8urOq6bAAsMBw5Hfknmx7jFYeTPH8VkyXH39vu8dt5el0jg2CsSQ5dRpqwBRG+++IYGnyximndqbyo51clTGw1EPp4GrSFvbc1vxij0Pxn8S6CrhI0Y38SoW01zxqN+9/LALxR195CzFmJdTGVK0pVTaMGvcqa7e++5xqwHF9lXxSkcbCGDSI2IlKA6mVqYKGPYhG+GyBZ+ZNCFWDGLzPiGk6DqHqHHzO9EDvtvizlcpF90keRlLggqiONYJOm3Bu1F8VweR306C4W3ZvSlkgUWFlNz7DYfqffEwayXKNVk634DzzzZdVWZY9ChXUD+zZhQpfctbdhuf3cBH6CMpnCjQLNGGZrkdqYelqre3N3po3WBvhnxHplhjRQmXZ20jl2dUJLMfroWveq42m8Z5nMPI51MImKfK1Kjda351Cu29fKZ5Vj4/tSyb+JutZh5ohFl5PIXMIEWEFNS0x8sMO7IQdhtoJG24UPFmRzUcl5oSq9GRVdy4QNIdKqxJGyjt/d/Lq3S+pSLkoAxsxlBdb2DpO1bGjRH198TeMMqM3BTKpaKQKGIulZTfb94p8tsaNUS1UqOI5LKmSSmFjUS/wDG7I4s4Yst0NgpAohjdEcfQYZ+keD/ACwTZo7t3BPvekUN+Pn3wTbpgH8e2L5oNCH4P6bD/SCw5oXGVZd20bjYGwRR2vnHROs/Z/5nmjKOsUUkQURtdAi9rvglibPzG4O3OvGfSHEoZULKQST87ZjZPI5Pyr6YffskzUssc4mlYlCkaJ+4FBPH51Z/dGD9BtgXx7k3gynT+nlPxYw9NqFMKX4OLtjwf3e94odEyTRzZQOrWFZG2JH9o7gcdtRsVsAecMHiDxAwzeYSaMmLK0usEaiHp7KsQTpG1CzvhjysA2r9qq+d8Yhy6K0rK/TJ8p58iIyLKvrmRbv00CeN6FDa6w2T9Z/CR1I9Sj5hr4o9+R+uFvJ9JhSQ5hBTZksQpN6ht6+LBYUaGwDD32X+n+II5ppIfUI8smoMB6XVCAHUeymm29tvfAiJLRp476t5eXJyhI893i1AVXlsdYsiwQVYA+wJFVhZ6Tn8sj+c4zTBZEMJI8wyFPVMGsj4mINWdOoH54z13xJHLkWjVyHdr0uoLA+YXkIIGzOJKv8A8txteBvgbpy5l3GYmePLwLrYryCzAAJsaZitbDsMUrXZeND1DmoOpusuXQZeRnL5h29QoooGwItvSAANJ+Mg8lrHVfslQmWfL5pkkrVGNIUA1uLUir9wNr31YuZvpuRGTzEmQDxzCJ2DhnU6lA2kN0f2TTbEGxjm0X2jdQNIJxRr9hfoO2JTb0Z7Dmd6h5uQ9RUVCADoVWBA9egn1NvfFBQ70xsAFvs06XFD06TNzD8VhJp1Mf7NVPH7pI1+ob7jHOpNTwBAvqBNHa+av/fvh06DnMp9ynOoK7ZZ4XgsXqC+p1JPpVjtbHf6746eSPE0ZWBPC3WVSBUzCsyRWwAYqXMtnUxHOkA12p7PAwVzfjV1SeKB1EcTJ5a6dJEZCowte6u4I3v34wL6301D0+LNufJcjRFCR8UYb07/ABE6fUCRVA+9kCR5UMQmBIdi2iqpOCQeTqG4HB2xKp5oppdMInqeaaSFZXkCyMugsWTWLIX1AhgpNiwa5O/d68IdXmJeFSI3jmlaaRwLU6mJHl1RNVZJA7jnEnVBA3T/ADpI9c+hpYSR8FUUCi62FcGqvthSzGfC9bWfLxw5hpDaxXY1lCjBiLoggt9CPe8aUfRCkhn8HZVs+880Uxy8Yn1ISPUwYWLoigd9idz9MGuk+CNLzfe2MjFy8flnQNJ0mzvYIIq74wr9IkkyGaaKSO2mWpUjpQupmooSN0QMRvv/AAOLvRftRjQiPM+Y5VSpdQBRBII3I+t/LA8Gbl0X+rfZjGrRmAsrhgfMMrCtyWIrcNZ2ojYYUvEWZfKz/dJwulWaVmHrEzTMSZHBAB220niucdC6b4phzTyRJqaF+DsdLNesEi/exzW/bHK/FfUVzOeYyCvQsasDsNPwsw3+K9/a8T4/J/LKLcG1QN6xmlzEsdKIkULEbb0hgSCbA4I31V7WKxB1nprRUCsiLswD8UbFqLPJvfBbNQxxIqgb6qcfvE2SfrtX5YC5/qpkclr9PpAPtZP88dO7F/XO2Gekxj71HKrK5RRK41bggGx/iBqidvhvEs3ilJJEeVZ49j5nlspDi7QKGG2/Jv3rAPoDETGv3W/li11GFfIY6RYMVGveOz+p3x09NEbNcoodZiqlz5est3hCtZ0/Ij0kb7fSxt/TfnZYZeVqKyM6yOWK6WBtSq3W5sUorm+xM+F1BjYEWDAoIPB+I7/njfxjl0XLdN0qouJiaAF2qH+e+Jp0N8nQp5TosryaDpWSxcZanojUWA4ICmzvfyw+Q+Bkky6xQFfvOZWNjrPpjVSGJFC7K0TzvsPfGMog+9PsNhY+ulRf1rF3wfIf6RYWaGWQAXx6U4xk9mmuKKCfZw0MM/nrqdNJiZG2YEEMKuwVarJA24s7D2X6p58geNT5S/h3IAukAbitR425I/Lu59fY/wBG5k3v93kN/PQMcXyxu73skn640Vz2c4zrKOj5zqETRtHlmuWxIXCWPi3ZdiDs3sbI73vP4f6nmPMVHXztevVMSANIsoTpAPmCm/ZAOle4NBfs+F50X/4K/wD9ocdEzO0wA2/DHHylT/U/qcEo0yrTjb2C/FfhSTP5dSsipok+BmIVxW+qgTY3r6n64KLlGSNElouqKruDQLACyCa2sXe23tgmh/qp/wDUP/KMcx8dsTlDZuyb+dSir98czRVhLNQr1DzYssqSogbVIWOksL0qpBo6iOTewvsMIPUMkjKXhnqeI6ZImYhvi/YNAEg2DZ3ra+799mRrIitvxG4+mFHqKA9QsgWZjv3+J++CqydeSl/Gho8AeEriV5iwk88mUX+yFurPuxALA+9cDBL7TpWigDZRjpZ1VwvIB1BlU8jfSPTvvzggZCIVIJBOqzfOwwuToH6fIHAYAxkat6Oqr371iqTycOTeH0a5fxG2cOYMmnzEXyI0j+OTzbsRr2NKe4AAYk8UXyHS8roEk0jJ5cYyilWAKAKquK/f1q22+xJHvjmfVIFXpeRkVVDs82pwAGbjk8n88UJmP3WIdi9kdrtt698NUsFPYxeLOkRwUEVXjNMr7BzzeygD90n6giySSX8JdGUqF8wtHPAJJo9I1+hrVVPPupvuRdWDgT0+Zjotifw0HPYItfpgl0g/1/Lf4T/FgD/DbHJSuXE90vBXh+Wwl1vpMuR6dmQ0o8zMBWLIaBJ+JOBdAc9wW+WOceG41M/rAKhGO/1X+WOy/a6P6tH/AI2/5ccr8ORKRJsPh9vmuOkEeNy5ZYRyOWMU7JKAjkKUUkH0nVuKJBsaa+h+dOnhE5WDJ5q4vOt9My6QzSO5FIg2sBWStxRs3hV6fEqhQoAGgbAV2GGXwUNKELsPvDbDb9lMW/5ZZElxEA5KbNTZcTOH81xH+H8SovJAbZdK7D6b3vbx426Hk444mlLGKMtEArVIg1HQqWNLIaN2Cw9Pa8QZyFY+v5dY1CDygaUACyz3sMVPtRUeflxW2iQ1+S44W+aR2lWaBmW66scWpSZAiBUDsAABz8yaHB71tW2LH2feJZTmhBl4IYlkBLBFtiFFn1MbJI2Ha625wikfhn/h/wDdgj4WannI2Iy0lEfRcd5s5wXLA9SyyZrOLIrusEhiCISNCuw0+pb1NQtjR996FY5n1XKvDNLE9a0ZlejsSG3I+RIvDZ0SZteWXUaOgkXsTpuyPe98LnjD/tmZ/wDVk/5ziV9qHBL1eAwvAiHSfJjLUx3di2rV7fukey/PFdCzTMSLYsSQO/fYe3FYs+KGJzLWb2Xn6YbPsfQGbMWAahavlZF4tRQcndFHNrHZCzJMzR6xoJNHceuwtPVbAck0e2BvirKQxBAleYTbHtSjTvZ5Jo4OdPhU5dWKgt94jFkb0Q1i/Y+2CHhXJRyzSmSNHIZqLqGq2a6vBCNxHySak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38401" y="4343400"/>
            <a:ext cx="4267199" cy="25145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a:spLocks noGrp="1"/>
          </p:cNvSpPr>
          <p:nvPr>
            <p:ph type="title"/>
          </p:nvPr>
        </p:nvSpPr>
        <p:spPr>
          <a:xfrm>
            <a:off x="1066800" y="2239182"/>
            <a:ext cx="6945338" cy="2180418"/>
          </a:xfrm>
        </p:spPr>
        <p:txBody>
          <a:bodyPr anchor="ctr">
            <a:normAutofit/>
          </a:bodyPr>
          <a:lstStyle/>
          <a:p>
            <a:pPr algn="ctr"/>
            <a:r>
              <a:rPr lang="en-US" sz="3000" cap="none" dirty="0">
                <a:solidFill>
                  <a:schemeClr val="tx1"/>
                </a:solidFill>
                <a:effectLst/>
                <a:latin typeface="Arial Narrow" pitchFamily="34" charset="0"/>
                <a:cs typeface="Times New Roman" pitchFamily="18" charset="0"/>
              </a:rPr>
              <a:t>There were devout </a:t>
            </a:r>
            <a:r>
              <a:rPr lang="en-US" sz="3000" cap="none" dirty="0" err="1">
                <a:solidFill>
                  <a:schemeClr val="tx1"/>
                </a:solidFill>
                <a:effectLst/>
                <a:latin typeface="Arial Narrow" pitchFamily="34" charset="0"/>
                <a:cs typeface="Times New Roman" pitchFamily="18" charset="0"/>
              </a:rPr>
              <a:t>jews</a:t>
            </a:r>
            <a:r>
              <a:rPr lang="en-US" sz="3000" cap="none" dirty="0">
                <a:solidFill>
                  <a:schemeClr val="tx1"/>
                </a:solidFill>
                <a:effectLst/>
                <a:latin typeface="Arial Narrow" pitchFamily="34" charset="0"/>
                <a:cs typeface="Times New Roman" pitchFamily="18" charset="0"/>
              </a:rPr>
              <a:t> from every nation living in Jerusalem</a:t>
            </a:r>
          </a:p>
        </p:txBody>
      </p:sp>
      <p:sp>
        <p:nvSpPr>
          <p:cNvPr id="3" name="Content Placeholder 2"/>
          <p:cNvSpPr>
            <a:spLocks noGrp="1"/>
          </p:cNvSpPr>
          <p:nvPr>
            <p:ph idx="1"/>
          </p:nvPr>
        </p:nvSpPr>
        <p:spPr>
          <a:xfrm>
            <a:off x="381000" y="381000"/>
            <a:ext cx="8305800" cy="2209799"/>
          </a:xfrm>
          <a:noFill/>
          <a:ln>
            <a:noFill/>
          </a:ln>
          <a:effectLst/>
        </p:spPr>
        <p:style>
          <a:lnRef idx="1">
            <a:schemeClr val="accent2"/>
          </a:lnRef>
          <a:fillRef idx="2">
            <a:schemeClr val="accent2"/>
          </a:fillRef>
          <a:effectRef idx="1">
            <a:schemeClr val="accent2"/>
          </a:effectRef>
          <a:fontRef idx="minor">
            <a:schemeClr val="dk1"/>
          </a:fontRef>
        </p:style>
        <p:txBody>
          <a:bodyPr anchor="ctr">
            <a:noAutofit/>
          </a:bodyPr>
          <a:lstStyle/>
          <a:p>
            <a:pPr marL="0" indent="0" algn="just">
              <a:buNone/>
            </a:pPr>
            <a:r>
              <a:rPr lang="en-US" sz="3000" dirty="0">
                <a:solidFill>
                  <a:schemeClr val="tx1"/>
                </a:solidFill>
                <a:latin typeface="Arial Narrow" pitchFamily="34" charset="0"/>
                <a:cs typeface="Times New Roman" pitchFamily="18" charset="0"/>
              </a:rPr>
              <a:t>	And at this sound the crowd gathered and was bewildered, because each one heard them speaking in the native language of each. They were amazed and astonished.</a:t>
            </a:r>
          </a:p>
        </p:txBody>
      </p:sp>
    </p:spTree>
    <p:extLst>
      <p:ext uri="{BB962C8B-B14F-4D97-AF65-F5344CB8AC3E}">
        <p14:creationId xmlns:p14="http://schemas.microsoft.com/office/powerpoint/2010/main" xmlns="" val="1043199722"/>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tillhecomes.org/wp-content/uploads/2011/09/peter-preaching.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6611" y="4343400"/>
            <a:ext cx="4425189" cy="251460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472440"/>
            <a:ext cx="9144000" cy="518160"/>
          </a:xfrm>
          <a:noFill/>
          <a:ln>
            <a:noFill/>
          </a:ln>
          <a:effectLst/>
        </p:spPr>
        <p:style>
          <a:lnRef idx="1">
            <a:schemeClr val="accent1"/>
          </a:lnRef>
          <a:fillRef idx="2">
            <a:schemeClr val="accent1"/>
          </a:fillRef>
          <a:effectRef idx="1">
            <a:schemeClr val="accent1"/>
          </a:effectRef>
          <a:fontRef idx="minor">
            <a:schemeClr val="dk1"/>
          </a:fontRef>
        </p:style>
        <p:txBody>
          <a:bodyPr>
            <a:noAutofit/>
          </a:bodyPr>
          <a:lstStyle/>
          <a:p>
            <a:pPr algn="ctr"/>
            <a:r>
              <a:rPr lang="en-US" sz="3500" b="1" dirty="0">
                <a:solidFill>
                  <a:srgbClr val="FF0000"/>
                </a:solidFill>
                <a:latin typeface="Cooper Std Black" pitchFamily="18" charset="0"/>
                <a:cs typeface="Times New Roman" pitchFamily="18" charset="0"/>
              </a:rPr>
              <a:t>PETER’S SERMON</a:t>
            </a:r>
            <a:endParaRPr lang="en-IN" sz="3500" b="1" dirty="0">
              <a:solidFill>
                <a:srgbClr val="FF0000"/>
              </a:solidFill>
              <a:latin typeface="Cooper Std Black" pitchFamily="18" charset="0"/>
              <a:cs typeface="Times New Roman" pitchFamily="18" charset="0"/>
            </a:endParaRPr>
          </a:p>
        </p:txBody>
      </p:sp>
      <p:sp>
        <p:nvSpPr>
          <p:cNvPr id="3" name="Content Placeholder 2"/>
          <p:cNvSpPr>
            <a:spLocks noGrp="1"/>
          </p:cNvSpPr>
          <p:nvPr>
            <p:ph idx="1"/>
          </p:nvPr>
        </p:nvSpPr>
        <p:spPr>
          <a:xfrm>
            <a:off x="228600" y="1676400"/>
            <a:ext cx="8610600" cy="2514600"/>
          </a:xfrm>
          <a:noFill/>
          <a:ln>
            <a:noFill/>
          </a:ln>
        </p:spPr>
        <p:style>
          <a:lnRef idx="2">
            <a:schemeClr val="accent1">
              <a:shade val="50000"/>
            </a:schemeClr>
          </a:lnRef>
          <a:fillRef idx="1">
            <a:schemeClr val="accent1"/>
          </a:fillRef>
          <a:effectRef idx="0">
            <a:schemeClr val="accent1"/>
          </a:effectRef>
          <a:fontRef idx="minor">
            <a:schemeClr val="lt1"/>
          </a:fontRef>
        </p:style>
        <p:txBody>
          <a:bodyPr anchor="b">
            <a:normAutofit/>
          </a:bodyPr>
          <a:lstStyle/>
          <a:p>
            <a:pPr marL="0" indent="0" algn="just">
              <a:buNone/>
            </a:pPr>
            <a:r>
              <a:rPr lang="en-IN" sz="2500" dirty="0">
                <a:solidFill>
                  <a:schemeClr val="tx1"/>
                </a:solidFill>
                <a:latin typeface="Arial Narrow" pitchFamily="34" charset="0"/>
                <a:cs typeface="Times New Roman" pitchFamily="18" charset="0"/>
              </a:rPr>
              <a:t>	These people are not drunk as you think.  God declares; I will pour out my spirit upon all flesh, And your sons and your daughters shall prophesy, And your young men shall see visions, And your old men shall dream dreams.  In those days I will pour out my spirit Even upon my slaves, both male and female, And they shall prophesy. (Acts 2:14-21; Joel 2: 28-29)</a:t>
            </a:r>
          </a:p>
        </p:txBody>
      </p:sp>
      <p:sp>
        <p:nvSpPr>
          <p:cNvPr id="4" name="Rectangle 3"/>
          <p:cNvSpPr/>
          <p:nvPr/>
        </p:nvSpPr>
        <p:spPr>
          <a:xfrm>
            <a:off x="0" y="1199346"/>
            <a:ext cx="9144000" cy="477054"/>
          </a:xfrm>
          <a:prstGeom prst="rect">
            <a:avLst/>
          </a:prstGeom>
          <a:noFill/>
          <a:ln>
            <a:noFill/>
          </a:ln>
          <a:effectLst/>
        </p:spPr>
        <p:style>
          <a:lnRef idx="1">
            <a:schemeClr val="accent2"/>
          </a:lnRef>
          <a:fillRef idx="2">
            <a:schemeClr val="accent2"/>
          </a:fillRef>
          <a:effectRef idx="1">
            <a:schemeClr val="accent2"/>
          </a:effectRef>
          <a:fontRef idx="minor">
            <a:schemeClr val="dk1"/>
          </a:fontRef>
        </p:style>
        <p:txBody>
          <a:bodyPr wrap="square">
            <a:spAutoFit/>
          </a:bodyPr>
          <a:lstStyle/>
          <a:p>
            <a:pPr algn="ctr">
              <a:buNone/>
            </a:pPr>
            <a:r>
              <a:rPr lang="en-US" sz="2500" dirty="0">
                <a:solidFill>
                  <a:schemeClr val="tx1"/>
                </a:solidFill>
                <a:latin typeface="Arial Narrow" pitchFamily="34" charset="0"/>
                <a:cs typeface="Times New Roman" pitchFamily="18" charset="0"/>
              </a:rPr>
              <a:t>Peter got up and addressed them saying…..</a:t>
            </a:r>
            <a:endParaRPr lang="en-IN" sz="2500" dirty="0">
              <a:solidFill>
                <a:schemeClr val="tx1"/>
              </a:solidFill>
              <a:latin typeface="Arial Narrow" pitchFamily="34" charset="0"/>
              <a:cs typeface="Times New Roman" pitchFamily="18"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p:cTn id="1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4760521"/>
            <a:ext cx="8534400" cy="1692771"/>
          </a:xfrm>
          <a:prstGeom prst="rect">
            <a:avLst/>
          </a:prstGeom>
          <a:noFill/>
          <a:ln>
            <a:noFill/>
          </a:ln>
        </p:spPr>
        <p:txBody>
          <a:bodyPr wrap="square" rtlCol="0" anchor="ctr">
            <a:spAutoFit/>
          </a:bodyPr>
          <a:lstStyle/>
          <a:p>
            <a:pPr marL="285750" indent="-285750">
              <a:spcAft>
                <a:spcPts val="1200"/>
              </a:spcAft>
              <a:buFont typeface="Arial" pitchFamily="34" charset="0"/>
              <a:buChar char="•"/>
            </a:pPr>
            <a:r>
              <a:rPr lang="en-US" sz="2800" dirty="0">
                <a:latin typeface="Arial Narrow" pitchFamily="34" charset="0"/>
                <a:cs typeface="Times New Roman" pitchFamily="18" charset="0"/>
              </a:rPr>
              <a:t>Jesus </a:t>
            </a:r>
            <a:r>
              <a:rPr lang="en-US" sz="2800" dirty="0">
                <a:latin typeface="Arial Narrow" pitchFamily="34" charset="0"/>
                <a:cs typeface="Times New Roman" pitchFamily="18" charset="0"/>
              </a:rPr>
              <a:t>the son of god.</a:t>
            </a:r>
          </a:p>
          <a:p>
            <a:pPr marL="285750" indent="-285750">
              <a:spcAft>
                <a:spcPts val="1200"/>
              </a:spcAft>
              <a:buFont typeface="Arial" pitchFamily="34" charset="0"/>
              <a:buChar char="•"/>
            </a:pPr>
            <a:r>
              <a:rPr lang="en-US" sz="2800" dirty="0">
                <a:latin typeface="Arial Narrow" pitchFamily="34" charset="0"/>
                <a:cs typeface="Times New Roman" pitchFamily="18" charset="0"/>
              </a:rPr>
              <a:t>Jesus brought us salvation through passion and death.</a:t>
            </a:r>
          </a:p>
          <a:p>
            <a:pPr marL="285750" indent="-285750">
              <a:spcAft>
                <a:spcPts val="1200"/>
              </a:spcAft>
              <a:buFont typeface="Arial" pitchFamily="34" charset="0"/>
              <a:buChar char="•"/>
            </a:pPr>
            <a:r>
              <a:rPr lang="en-US" sz="2800" dirty="0">
                <a:latin typeface="Arial Narrow" pitchFamily="34" charset="0"/>
                <a:cs typeface="Times New Roman" pitchFamily="18" charset="0"/>
              </a:rPr>
              <a:t>God the father raised him from death</a:t>
            </a:r>
            <a:r>
              <a:rPr lang="en-US" sz="2800" dirty="0">
                <a:latin typeface="Arial Narrow" pitchFamily="34" charset="0"/>
                <a:cs typeface="Times New Roman" pitchFamily="18" charset="0"/>
              </a:rPr>
              <a:t>.</a:t>
            </a:r>
            <a:endParaRPr lang="en-US" sz="2800" dirty="0">
              <a:latin typeface="Arial Narrow" pitchFamily="34" charset="0"/>
              <a:cs typeface="Times New Roman" pitchFamily="18" charset="0"/>
            </a:endParaRPr>
          </a:p>
        </p:txBody>
      </p:sp>
      <p:sp>
        <p:nvSpPr>
          <p:cNvPr id="2" name="Title 1"/>
          <p:cNvSpPr>
            <a:spLocks noGrp="1"/>
          </p:cNvSpPr>
          <p:nvPr>
            <p:ph type="title"/>
          </p:nvPr>
        </p:nvSpPr>
        <p:spPr>
          <a:xfrm>
            <a:off x="0" y="76200"/>
            <a:ext cx="9144000" cy="838201"/>
          </a:xfrm>
          <a:noFill/>
          <a:ln>
            <a:noFill/>
          </a:ln>
        </p:spPr>
        <p:txBody>
          <a:bodyPr anchor="ctr">
            <a:normAutofit/>
          </a:bodyPr>
          <a:lstStyle/>
          <a:p>
            <a:pPr algn="ctr"/>
            <a:r>
              <a:rPr lang="en-IN" sz="3500" cap="none" dirty="0">
                <a:solidFill>
                  <a:srgbClr val="FF0000"/>
                </a:solidFill>
                <a:effectLst/>
                <a:latin typeface="Cooper Std Black" pitchFamily="18" charset="0"/>
                <a:cs typeface="Times New Roman" pitchFamily="18" charset="0"/>
              </a:rPr>
              <a:t>PETER EXPLAINED TO THEM :</a:t>
            </a:r>
            <a:endParaRPr lang="en-IN" sz="3500" cap="none" dirty="0">
              <a:solidFill>
                <a:srgbClr val="FF0000"/>
              </a:solidFill>
              <a:effectLst/>
              <a:latin typeface="Cooper Std Black" pitchFamily="18" charset="0"/>
              <a:cs typeface="Times New Roman" pitchFamily="18" charset="0"/>
            </a:endParaRPr>
          </a:p>
        </p:txBody>
      </p:sp>
      <p:pic>
        <p:nvPicPr>
          <p:cNvPr id="7172" name="Picture 4" descr="Acts 2:36-3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400" y="1066800"/>
            <a:ext cx="4386515" cy="3276600"/>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1066799"/>
            <a:ext cx="4419600" cy="328730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p:cTn id="13"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 calcmode="lin" valueType="num">
                                      <p:cBhvr>
                                        <p:cTn id="19"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2" end="2"/>
                                            </p:txEl>
                                          </p:spTgt>
                                        </p:tgtEl>
                                        <p:attrNameLst>
                                          <p:attrName>style.visibility</p:attrName>
                                        </p:attrNameLst>
                                      </p:cBhvr>
                                      <p:to>
                                        <p:strVal val="visible"/>
                                      </p:to>
                                    </p:set>
                                    <p:anim calcmode="lin" valueType="num">
                                      <p:cBhvr>
                                        <p:cTn id="2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spraguephoto.com/stock-photos/07in170-INDIA-The-Syro-Malabar-church,-founded-by-Saint-Thomas,-at-Palayur,-Kerala.-Painting-inside-church-shopwing-baptismal-pond-where-Thomas-first-baptised-the-Brahmins-and-dazzled-therm-by-turning-water-drops-into-diamonds.-In-the-footsteps-of-Saint-Thomas:-visiting-the-eight-churches-founded-by-the-Apostle-in-Kerala-after-he-arrived-in-52-AD.%7C17630.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b="9677"/>
          <a:stretch>
            <a:fillRect/>
          </a:stretch>
        </p:blipFill>
        <p:spPr bwMode="auto">
          <a:xfrm>
            <a:off x="2667000" y="1066800"/>
            <a:ext cx="3810000" cy="235464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itle 1"/>
          <p:cNvSpPr>
            <a:spLocks noGrp="1"/>
          </p:cNvSpPr>
          <p:nvPr>
            <p:ph type="title"/>
          </p:nvPr>
        </p:nvSpPr>
        <p:spPr>
          <a:xfrm>
            <a:off x="0" y="304800"/>
            <a:ext cx="9067800" cy="1143000"/>
          </a:xfrm>
        </p:spPr>
        <p:txBody>
          <a:bodyPr anchor="t">
            <a:normAutofit/>
          </a:bodyPr>
          <a:lstStyle/>
          <a:p>
            <a:pPr algn="ctr"/>
            <a:r>
              <a:rPr lang="en-US" sz="3500" b="1" cap="none" dirty="0">
                <a:solidFill>
                  <a:srgbClr val="FF0000"/>
                </a:solidFill>
                <a:effectLst/>
                <a:latin typeface="Cooper Std Black" pitchFamily="18" charset="0"/>
                <a:cs typeface="Times New Roman" pitchFamily="18" charset="0"/>
              </a:rPr>
              <a:t>THOMAS APOSTLE IN INDIA</a:t>
            </a:r>
            <a:endParaRPr lang="en-IN" sz="3500" b="1" cap="none" dirty="0">
              <a:solidFill>
                <a:srgbClr val="FF0000"/>
              </a:solidFill>
              <a:effectLst/>
              <a:latin typeface="Cooper Std Black" pitchFamily="18" charset="0"/>
              <a:cs typeface="Times New Roman" pitchFamily="18" charset="0"/>
            </a:endParaRPr>
          </a:p>
        </p:txBody>
      </p:sp>
      <p:sp>
        <p:nvSpPr>
          <p:cNvPr id="6" name="Content Placeholder 2"/>
          <p:cNvSpPr>
            <a:spLocks noGrp="1"/>
          </p:cNvSpPr>
          <p:nvPr>
            <p:ph idx="1"/>
          </p:nvPr>
        </p:nvSpPr>
        <p:spPr>
          <a:xfrm>
            <a:off x="76200" y="3733800"/>
            <a:ext cx="8915400" cy="2895600"/>
          </a:xfrm>
        </p:spPr>
        <p:txBody>
          <a:bodyPr>
            <a:noAutofit/>
          </a:bodyPr>
          <a:lstStyle/>
          <a:p>
            <a:pPr algn="ctr">
              <a:buNone/>
            </a:pPr>
            <a:r>
              <a:rPr lang="en-US" sz="3000" dirty="0">
                <a:solidFill>
                  <a:schemeClr val="tx1"/>
                </a:solidFill>
                <a:latin typeface="Arial Narrow" pitchFamily="34" charset="0"/>
                <a:cs typeface="Times New Roman" pitchFamily="18" charset="0"/>
              </a:rPr>
              <a:t>Apostle Thomas, called the Didimus, came to India.</a:t>
            </a:r>
          </a:p>
          <a:p>
            <a:pPr algn="ctr">
              <a:buNone/>
            </a:pPr>
            <a:r>
              <a:rPr lang="en-US" sz="3000" dirty="0">
                <a:solidFill>
                  <a:schemeClr val="tx1"/>
                </a:solidFill>
                <a:latin typeface="Arial Narrow" pitchFamily="34" charset="0"/>
                <a:cs typeface="Times New Roman" pitchFamily="18" charset="0"/>
              </a:rPr>
              <a:t>St. Thomas reached in the Year 52 A.D in Kodungallor, then called Musiris.</a:t>
            </a:r>
          </a:p>
          <a:p>
            <a:pPr algn="ctr">
              <a:buNone/>
            </a:pPr>
            <a:r>
              <a:rPr lang="en-US" sz="3000" dirty="0">
                <a:solidFill>
                  <a:schemeClr val="tx1"/>
                </a:solidFill>
                <a:latin typeface="Arial Narrow" pitchFamily="34" charset="0"/>
                <a:cs typeface="Times New Roman" pitchFamily="18" charset="0"/>
              </a:rPr>
              <a:t>On 21 November we commemorate the arrival of St. Thomas in India.</a:t>
            </a:r>
            <a:endParaRPr lang="en-IN" sz="3000" dirty="0">
              <a:solidFill>
                <a:schemeClr val="tx1"/>
              </a:solidFill>
              <a:latin typeface="Arial Narrow" pitchFamily="34" charset="0"/>
              <a:cs typeface="Times New Roman" pitchFamily="18" charset="0"/>
            </a:endParaRPr>
          </a:p>
        </p:txBody>
      </p:sp>
    </p:spTree>
    <p:extLst>
      <p:ext uri="{BB962C8B-B14F-4D97-AF65-F5344CB8AC3E}">
        <p14:creationId xmlns:p14="http://schemas.microsoft.com/office/powerpoint/2010/main" xmlns="" val="3960482206"/>
      </p:ext>
    </p:extLst>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 calcmode="lin" valueType="num">
                                      <p:cBhvr>
                                        <p:cTn id="19"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 calcmode="lin" valueType="num">
                                      <p:cBhvr>
                                        <p:cTn id="25"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2" end="2"/>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s://encrypted-tbn0.gstatic.com/images?q=tbn:ANd9GcRjvhrINdR9VgiJUn2LjgNPXmR8c_qe_hhtP7TK1Wyl9lT69HXxSA"/>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2514600"/>
            <a:ext cx="3230175" cy="4343400"/>
          </a:xfrm>
          <a:prstGeom prst="rect">
            <a:avLst/>
          </a:prstGeom>
          <a:ln w="38100" cap="sq">
            <a:noFill/>
            <a:prstDash val="solid"/>
            <a:miter lim="800000"/>
          </a:ln>
          <a:effectLst/>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title"/>
          </p:nvPr>
        </p:nvSpPr>
        <p:spPr>
          <a:xfrm>
            <a:off x="0" y="441960"/>
            <a:ext cx="9144000" cy="624840"/>
          </a:xfrm>
        </p:spPr>
        <p:txBody>
          <a:bodyPr>
            <a:normAutofit/>
          </a:bodyPr>
          <a:lstStyle/>
          <a:p>
            <a:pPr algn="ctr"/>
            <a:r>
              <a:rPr lang="en-US" sz="3500" b="1" cap="none" dirty="0">
                <a:solidFill>
                  <a:srgbClr val="FF0000"/>
                </a:solidFill>
                <a:effectLst/>
                <a:latin typeface="Cooper Std Black" pitchFamily="18" charset="0"/>
                <a:cs typeface="Times New Roman" pitchFamily="18" charset="0"/>
              </a:rPr>
              <a:t>THE SEVEN CHURCHES</a:t>
            </a:r>
            <a:endParaRPr lang="en-IN" sz="3500" b="1" cap="none" dirty="0">
              <a:solidFill>
                <a:srgbClr val="FF0000"/>
              </a:solidFill>
              <a:effectLst/>
              <a:latin typeface="Cooper Std Black" pitchFamily="18" charset="0"/>
              <a:cs typeface="Times New Roman" pitchFamily="18" charset="0"/>
            </a:endParaRPr>
          </a:p>
        </p:txBody>
      </p:sp>
      <p:sp>
        <p:nvSpPr>
          <p:cNvPr id="5" name="TextBox 4"/>
          <p:cNvSpPr txBox="1"/>
          <p:nvPr/>
        </p:nvSpPr>
        <p:spPr>
          <a:xfrm>
            <a:off x="4572000" y="2743200"/>
            <a:ext cx="3124200" cy="2785378"/>
          </a:xfrm>
          <a:prstGeom prst="rect">
            <a:avLst/>
          </a:prstGeom>
          <a:noFill/>
        </p:spPr>
        <p:txBody>
          <a:bodyPr wrap="square" rtlCol="0">
            <a:spAutoFit/>
          </a:bodyPr>
          <a:lstStyle/>
          <a:p>
            <a:pPr marL="514350" indent="-514350">
              <a:buClr>
                <a:schemeClr val="tx1"/>
              </a:buClr>
              <a:buFont typeface="+mj-lt"/>
              <a:buAutoNum type="arabicPeriod"/>
            </a:pPr>
            <a:r>
              <a:rPr lang="en-US" sz="2500" dirty="0" err="1">
                <a:latin typeface="Arial Narrow" pitchFamily="34" charset="0"/>
                <a:cs typeface="Times New Roman" pitchFamily="18" charset="0"/>
              </a:rPr>
              <a:t>Niranam</a:t>
            </a:r>
            <a:endParaRPr lang="en-US" sz="2500" dirty="0">
              <a:latin typeface="Arial Narrow" pitchFamily="34" charset="0"/>
              <a:cs typeface="Times New Roman" pitchFamily="18" charset="0"/>
            </a:endParaRPr>
          </a:p>
          <a:p>
            <a:pPr marL="514350" indent="-514350">
              <a:buClr>
                <a:schemeClr val="tx1"/>
              </a:buClr>
              <a:buFont typeface="+mj-lt"/>
              <a:buAutoNum type="arabicPeriod"/>
            </a:pPr>
            <a:r>
              <a:rPr lang="en-US" sz="2500" dirty="0" err="1">
                <a:latin typeface="Arial Narrow" pitchFamily="34" charset="0"/>
                <a:cs typeface="Times New Roman" pitchFamily="18" charset="0"/>
              </a:rPr>
              <a:t>Kollam</a:t>
            </a:r>
            <a:endParaRPr lang="en-US" sz="2500" dirty="0">
              <a:latin typeface="Arial Narrow" pitchFamily="34" charset="0"/>
              <a:cs typeface="Times New Roman" pitchFamily="18" charset="0"/>
            </a:endParaRPr>
          </a:p>
          <a:p>
            <a:pPr marL="514350" indent="-514350">
              <a:buClr>
                <a:schemeClr val="tx1"/>
              </a:buClr>
              <a:buFont typeface="+mj-lt"/>
              <a:buAutoNum type="arabicPeriod"/>
            </a:pPr>
            <a:r>
              <a:rPr lang="en-US" sz="2500" dirty="0" err="1">
                <a:latin typeface="Arial Narrow" pitchFamily="34" charset="0"/>
                <a:cs typeface="Times New Roman" pitchFamily="18" charset="0"/>
              </a:rPr>
              <a:t>Palayoor</a:t>
            </a:r>
            <a:endParaRPr lang="en-US" sz="2500" dirty="0">
              <a:latin typeface="Arial Narrow" pitchFamily="34" charset="0"/>
              <a:cs typeface="Times New Roman" pitchFamily="18" charset="0"/>
            </a:endParaRPr>
          </a:p>
          <a:p>
            <a:pPr marL="514350" indent="-514350">
              <a:buClr>
                <a:schemeClr val="tx1"/>
              </a:buClr>
              <a:buFont typeface="+mj-lt"/>
              <a:buAutoNum type="arabicPeriod"/>
            </a:pPr>
            <a:r>
              <a:rPr lang="en-US" sz="2500" dirty="0" err="1">
                <a:latin typeface="Arial Narrow" pitchFamily="34" charset="0"/>
                <a:cs typeface="Times New Roman" pitchFamily="18" charset="0"/>
              </a:rPr>
              <a:t>Nilackel</a:t>
            </a:r>
            <a:endParaRPr lang="en-US" sz="2500" dirty="0">
              <a:latin typeface="Arial Narrow" pitchFamily="34" charset="0"/>
              <a:cs typeface="Times New Roman" pitchFamily="18" charset="0"/>
            </a:endParaRPr>
          </a:p>
          <a:p>
            <a:pPr marL="514350" indent="-514350">
              <a:buClr>
                <a:schemeClr val="tx1"/>
              </a:buClr>
              <a:buFont typeface="+mj-lt"/>
              <a:buAutoNum type="arabicPeriod"/>
            </a:pPr>
            <a:r>
              <a:rPr lang="en-US" sz="2500" dirty="0" err="1">
                <a:latin typeface="Arial Narrow" pitchFamily="34" charset="0"/>
                <a:cs typeface="Times New Roman" pitchFamily="18" charset="0"/>
              </a:rPr>
              <a:t>Koackamangalam</a:t>
            </a:r>
            <a:endParaRPr lang="en-US" sz="2500" dirty="0">
              <a:latin typeface="Arial Narrow" pitchFamily="34" charset="0"/>
              <a:cs typeface="Times New Roman" pitchFamily="18" charset="0"/>
            </a:endParaRPr>
          </a:p>
          <a:p>
            <a:pPr marL="514350" indent="-514350">
              <a:buClr>
                <a:schemeClr val="tx1"/>
              </a:buClr>
              <a:buFont typeface="+mj-lt"/>
              <a:buAutoNum type="arabicPeriod"/>
            </a:pPr>
            <a:r>
              <a:rPr lang="en-US" sz="2500" dirty="0" err="1">
                <a:latin typeface="Arial Narrow" pitchFamily="34" charset="0"/>
                <a:cs typeface="Times New Roman" pitchFamily="18" charset="0"/>
              </a:rPr>
              <a:t>Koattackavu</a:t>
            </a:r>
            <a:endParaRPr lang="en-US" sz="2500" dirty="0">
              <a:latin typeface="Arial Narrow" pitchFamily="34" charset="0"/>
              <a:cs typeface="Times New Roman" pitchFamily="18" charset="0"/>
            </a:endParaRPr>
          </a:p>
          <a:p>
            <a:pPr marL="514350" indent="-514350">
              <a:buClr>
                <a:schemeClr val="tx1"/>
              </a:buClr>
              <a:buFont typeface="+mj-lt"/>
              <a:buAutoNum type="arabicPeriod"/>
            </a:pPr>
            <a:r>
              <a:rPr lang="en-US" sz="2500" dirty="0" err="1">
                <a:latin typeface="Arial Narrow" pitchFamily="34" charset="0"/>
                <a:cs typeface="Times New Roman" pitchFamily="18" charset="0"/>
              </a:rPr>
              <a:t>Kodungalloor</a:t>
            </a:r>
            <a:endParaRPr lang="en-US" sz="2500" dirty="0">
              <a:latin typeface="Arial Narrow" pitchFamily="34" charset="0"/>
            </a:endParaRPr>
          </a:p>
        </p:txBody>
      </p:sp>
      <p:sp>
        <p:nvSpPr>
          <p:cNvPr id="6" name="TextBox 5"/>
          <p:cNvSpPr txBox="1"/>
          <p:nvPr/>
        </p:nvSpPr>
        <p:spPr>
          <a:xfrm>
            <a:off x="685800" y="1143000"/>
            <a:ext cx="7772400" cy="1246495"/>
          </a:xfrm>
          <a:prstGeom prst="rect">
            <a:avLst/>
          </a:prstGeom>
          <a:noFill/>
        </p:spPr>
        <p:txBody>
          <a:bodyPr wrap="square" rtlCol="0">
            <a:spAutoFit/>
          </a:bodyPr>
          <a:lstStyle/>
          <a:p>
            <a:pPr algn="ctr"/>
            <a:r>
              <a:rPr lang="en-US" sz="2500" dirty="0">
                <a:latin typeface="Arial Narrow" pitchFamily="34" charset="0"/>
                <a:cs typeface="Times New Roman" pitchFamily="18" charset="0"/>
              </a:rPr>
              <a:t>St. Thomas established seven churches in India.</a:t>
            </a:r>
          </a:p>
          <a:p>
            <a:pPr algn="ctr"/>
            <a:r>
              <a:rPr lang="en-US" sz="2500" dirty="0">
                <a:latin typeface="Arial Narrow" pitchFamily="34" charset="0"/>
                <a:cs typeface="Times New Roman" pitchFamily="18" charset="0"/>
              </a:rPr>
              <a:t>He laid the foundation for Christian communities </a:t>
            </a:r>
          </a:p>
          <a:p>
            <a:pPr algn="ctr"/>
            <a:r>
              <a:rPr lang="en-US" sz="2500" dirty="0">
                <a:latin typeface="Arial Narrow" pitchFamily="34" charset="0"/>
                <a:cs typeface="Times New Roman" pitchFamily="18" charset="0"/>
              </a:rPr>
              <a:t>in seven places.</a:t>
            </a:r>
            <a:endParaRPr lang="en-US" sz="2500" dirty="0">
              <a:latin typeface="Arial Narrow" pitchFamily="34" charset="0"/>
            </a:endParaRPr>
          </a:p>
        </p:txBody>
      </p:sp>
      <p:sp>
        <p:nvSpPr>
          <p:cNvPr id="7" name="TextBox 6"/>
          <p:cNvSpPr txBox="1"/>
          <p:nvPr/>
        </p:nvSpPr>
        <p:spPr>
          <a:xfrm>
            <a:off x="3886200" y="5767626"/>
            <a:ext cx="4953000" cy="477054"/>
          </a:xfrm>
          <a:prstGeom prst="rect">
            <a:avLst/>
          </a:prstGeom>
          <a:noFill/>
        </p:spPr>
        <p:txBody>
          <a:bodyPr wrap="square" rtlCol="0">
            <a:spAutoFit/>
          </a:bodyPr>
          <a:lstStyle/>
          <a:p>
            <a:pPr algn="ctr">
              <a:buClr>
                <a:schemeClr val="bg1"/>
              </a:buClr>
            </a:pPr>
            <a:r>
              <a:rPr lang="en-US" sz="2500" dirty="0" err="1">
                <a:latin typeface="Arial Narrow" pitchFamily="34" charset="0"/>
                <a:cs typeface="Times New Roman" pitchFamily="18" charset="0"/>
              </a:rPr>
              <a:t>Thiruvithamkode</a:t>
            </a:r>
            <a:r>
              <a:rPr lang="en-US" sz="2500" dirty="0">
                <a:latin typeface="Arial Narrow" pitchFamily="34" charset="0"/>
                <a:cs typeface="Times New Roman" pitchFamily="18" charset="0"/>
              </a:rPr>
              <a:t> is known as </a:t>
            </a:r>
            <a:r>
              <a:rPr lang="en-US" sz="2500" dirty="0" err="1">
                <a:latin typeface="Arial Narrow" pitchFamily="34" charset="0"/>
                <a:cs typeface="Times New Roman" pitchFamily="18" charset="0"/>
              </a:rPr>
              <a:t>Arappally</a:t>
            </a:r>
            <a:r>
              <a:rPr lang="en-US" sz="2500" dirty="0">
                <a:latin typeface="Arial Narrow" pitchFamily="34" charset="0"/>
                <a:cs typeface="Times New Roman" pitchFamily="18" charset="0"/>
              </a:rPr>
              <a:t>.</a:t>
            </a:r>
            <a:endParaRPr lang="en-US" sz="2500" dirty="0">
              <a:latin typeface="Arial Narrow" pitchFamily="34" charset="0"/>
            </a:endParaRP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p:cTn id="1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5">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 calcmode="lin" valueType="num">
                                      <p:cBhvr>
                                        <p:cTn id="25"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6" dur="500" fill="hold"/>
                                        <p:tgtEl>
                                          <p:spTgt spid="5">
                                            <p:txEl>
                                              <p:pRg st="1" end="1"/>
                                            </p:txEl>
                                          </p:spTgt>
                                        </p:tgtEl>
                                        <p:attrNameLst>
                                          <p:attrName>ppt_h</p:attrName>
                                        </p:attrNameLst>
                                      </p:cBhvr>
                                      <p:tavLst>
                                        <p:tav tm="0">
                                          <p:val>
                                            <p:flt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5">
                                            <p:txEl>
                                              <p:pRg st="2" end="2"/>
                                            </p:txEl>
                                          </p:spTgt>
                                        </p:tgtEl>
                                        <p:attrNameLst>
                                          <p:attrName>style.visibility</p:attrName>
                                        </p:attrNameLst>
                                      </p:cBhvr>
                                      <p:to>
                                        <p:strVal val="visible"/>
                                      </p:to>
                                    </p:set>
                                    <p:anim calcmode="lin" valueType="num">
                                      <p:cBhvr>
                                        <p:cTn id="31"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2" dur="500" fill="hold"/>
                                        <p:tgtEl>
                                          <p:spTgt spid="5">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grpId="0" nodeType="clickEffect">
                                  <p:stCondLst>
                                    <p:cond delay="0"/>
                                  </p:stCondLst>
                                  <p:childTnLst>
                                    <p:set>
                                      <p:cBhvr>
                                        <p:cTn id="36" dur="1" fill="hold">
                                          <p:stCondLst>
                                            <p:cond delay="0"/>
                                          </p:stCondLst>
                                        </p:cTn>
                                        <p:tgtEl>
                                          <p:spTgt spid="5">
                                            <p:txEl>
                                              <p:pRg st="3" end="3"/>
                                            </p:txEl>
                                          </p:spTgt>
                                        </p:tgtEl>
                                        <p:attrNameLst>
                                          <p:attrName>style.visibility</p:attrName>
                                        </p:attrNameLst>
                                      </p:cBhvr>
                                      <p:to>
                                        <p:strVal val="visible"/>
                                      </p:to>
                                    </p:set>
                                    <p:anim calcmode="lin" valueType="num">
                                      <p:cBhvr>
                                        <p:cTn id="37"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8" dur="500" fill="hold"/>
                                        <p:tgtEl>
                                          <p:spTgt spid="5">
                                            <p:txEl>
                                              <p:pRg st="3" end="3"/>
                                            </p:txEl>
                                          </p:spTgt>
                                        </p:tgtEl>
                                        <p:attrNameLst>
                                          <p:attrName>ppt_h</p:attrName>
                                        </p:attrNameLst>
                                      </p:cBhvr>
                                      <p:tavLst>
                                        <p:tav tm="0">
                                          <p:val>
                                            <p:flt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grpId="0" nodeType="clickEffect">
                                  <p:stCondLst>
                                    <p:cond delay="0"/>
                                  </p:stCondLst>
                                  <p:childTnLst>
                                    <p:set>
                                      <p:cBhvr>
                                        <p:cTn id="42" dur="1" fill="hold">
                                          <p:stCondLst>
                                            <p:cond delay="0"/>
                                          </p:stCondLst>
                                        </p:cTn>
                                        <p:tgtEl>
                                          <p:spTgt spid="5">
                                            <p:txEl>
                                              <p:pRg st="4" end="4"/>
                                            </p:txEl>
                                          </p:spTgt>
                                        </p:tgtEl>
                                        <p:attrNameLst>
                                          <p:attrName>style.visibility</p:attrName>
                                        </p:attrNameLst>
                                      </p:cBhvr>
                                      <p:to>
                                        <p:strVal val="visible"/>
                                      </p:to>
                                    </p:set>
                                    <p:anim calcmode="lin" valueType="num">
                                      <p:cBhvr>
                                        <p:cTn id="43"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44" dur="500" fill="hold"/>
                                        <p:tgtEl>
                                          <p:spTgt spid="5">
                                            <p:txEl>
                                              <p:pRg st="4" end="4"/>
                                            </p:txEl>
                                          </p:spTgt>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16" fill="hold" grpId="0" nodeType="clickEffect">
                                  <p:stCondLst>
                                    <p:cond delay="0"/>
                                  </p:stCondLst>
                                  <p:childTnLst>
                                    <p:set>
                                      <p:cBhvr>
                                        <p:cTn id="48" dur="1" fill="hold">
                                          <p:stCondLst>
                                            <p:cond delay="0"/>
                                          </p:stCondLst>
                                        </p:cTn>
                                        <p:tgtEl>
                                          <p:spTgt spid="5">
                                            <p:txEl>
                                              <p:pRg st="5" end="5"/>
                                            </p:txEl>
                                          </p:spTgt>
                                        </p:tgtEl>
                                        <p:attrNameLst>
                                          <p:attrName>style.visibility</p:attrName>
                                        </p:attrNameLst>
                                      </p:cBhvr>
                                      <p:to>
                                        <p:strVal val="visible"/>
                                      </p:to>
                                    </p:set>
                                    <p:anim calcmode="lin" valueType="num">
                                      <p:cBhvr>
                                        <p:cTn id="49" dur="500" fill="hold"/>
                                        <p:tgtEl>
                                          <p:spTgt spid="5">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5" end="5"/>
                                            </p:txEl>
                                          </p:spTgt>
                                        </p:tgtEl>
                                        <p:attrNameLst>
                                          <p:attrName>ppt_h</p:attrName>
                                        </p:attrNameLst>
                                      </p:cBhvr>
                                      <p:tavLst>
                                        <p:tav tm="0">
                                          <p:val>
                                            <p:fltVal val="0"/>
                                          </p:val>
                                        </p:tav>
                                        <p:tav tm="100000">
                                          <p:val>
                                            <p:strVal val="#ppt_h"/>
                                          </p:val>
                                        </p:tav>
                                      </p:tavLst>
                                    </p:anim>
                                  </p:childTnLst>
                                </p:cTn>
                              </p:par>
                            </p:childTnLst>
                          </p:cTn>
                        </p:par>
                      </p:childTnLst>
                    </p:cTn>
                  </p:par>
                  <p:par>
                    <p:cTn id="51" fill="hold">
                      <p:stCondLst>
                        <p:cond delay="indefinite"/>
                      </p:stCondLst>
                      <p:childTnLst>
                        <p:par>
                          <p:cTn id="52" fill="hold">
                            <p:stCondLst>
                              <p:cond delay="0"/>
                            </p:stCondLst>
                            <p:childTnLst>
                              <p:par>
                                <p:cTn id="53" presetID="23" presetClass="entr" presetSubtype="16" fill="hold" grpId="0" nodeType="clickEffect">
                                  <p:stCondLst>
                                    <p:cond delay="0"/>
                                  </p:stCondLst>
                                  <p:childTnLst>
                                    <p:set>
                                      <p:cBhvr>
                                        <p:cTn id="54" dur="1" fill="hold">
                                          <p:stCondLst>
                                            <p:cond delay="0"/>
                                          </p:stCondLst>
                                        </p:cTn>
                                        <p:tgtEl>
                                          <p:spTgt spid="5">
                                            <p:txEl>
                                              <p:pRg st="6" end="6"/>
                                            </p:txEl>
                                          </p:spTgt>
                                        </p:tgtEl>
                                        <p:attrNameLst>
                                          <p:attrName>style.visibility</p:attrName>
                                        </p:attrNameLst>
                                      </p:cBhvr>
                                      <p:to>
                                        <p:strVal val="visible"/>
                                      </p:to>
                                    </p:set>
                                    <p:anim calcmode="lin" valueType="num">
                                      <p:cBhvr>
                                        <p:cTn id="55" dur="500" fill="hold"/>
                                        <p:tgtEl>
                                          <p:spTgt spid="5">
                                            <p:txEl>
                                              <p:pRg st="6" end="6"/>
                                            </p:txEl>
                                          </p:spTgt>
                                        </p:tgtEl>
                                        <p:attrNameLst>
                                          <p:attrName>ppt_w</p:attrName>
                                        </p:attrNameLst>
                                      </p:cBhvr>
                                      <p:tavLst>
                                        <p:tav tm="0">
                                          <p:val>
                                            <p:fltVal val="0"/>
                                          </p:val>
                                        </p:tav>
                                        <p:tav tm="100000">
                                          <p:val>
                                            <p:strVal val="#ppt_w"/>
                                          </p:val>
                                        </p:tav>
                                      </p:tavLst>
                                    </p:anim>
                                    <p:anim calcmode="lin" valueType="num">
                                      <p:cBhvr>
                                        <p:cTn id="56" dur="500" fill="hold"/>
                                        <p:tgtEl>
                                          <p:spTgt spid="5">
                                            <p:txEl>
                                              <p:pRg st="6" end="6"/>
                                            </p:txEl>
                                          </p:spTgt>
                                        </p:tgtEl>
                                        <p:attrNameLst>
                                          <p:attrName>ppt_h</p:attrName>
                                        </p:attrNameLst>
                                      </p:cBhvr>
                                      <p:tavLst>
                                        <p:tav tm="0">
                                          <p:val>
                                            <p:fltVal val="0"/>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23" presetClass="entr" presetSubtype="16" fill="hold" grpId="0" nodeType="click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p:cTn id="61" dur="500" fill="hold"/>
                                        <p:tgtEl>
                                          <p:spTgt spid="7"/>
                                        </p:tgtEl>
                                        <p:attrNameLst>
                                          <p:attrName>ppt_w</p:attrName>
                                        </p:attrNameLst>
                                      </p:cBhvr>
                                      <p:tavLst>
                                        <p:tav tm="0">
                                          <p:val>
                                            <p:fltVal val="0"/>
                                          </p:val>
                                        </p:tav>
                                        <p:tav tm="100000">
                                          <p:val>
                                            <p:strVal val="#ppt_w"/>
                                          </p:val>
                                        </p:tav>
                                      </p:tavLst>
                                    </p:anim>
                                    <p:anim calcmode="lin" valueType="num">
                                      <p:cBhvr>
                                        <p:cTn id="62"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lh4.googleusercontent.com/yB8l5oIPj7JxXruNiPhEMQScTTqmo76XJ6D8oS4i7HJ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 y="1524001"/>
            <a:ext cx="3657600" cy="2819400"/>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s://lh5.googleusercontent.com/P7wWD8iHhrEyGug18h-Z4P8l8p1MWWIz664X_ADztbJ9=w576-h385-n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0" y="1524000"/>
            <a:ext cx="3657600" cy="28194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Rectangle 3"/>
          <p:cNvSpPr/>
          <p:nvPr/>
        </p:nvSpPr>
        <p:spPr>
          <a:xfrm>
            <a:off x="0" y="359658"/>
            <a:ext cx="9144000" cy="630942"/>
          </a:xfrm>
          <a:prstGeom prst="rect">
            <a:avLst/>
          </a:prstGeom>
        </p:spPr>
        <p:txBody>
          <a:bodyPr wrap="square">
            <a:spAutoFit/>
          </a:bodyPr>
          <a:lstStyle/>
          <a:p>
            <a:pPr algn="ctr"/>
            <a:r>
              <a:rPr lang="en-US" sz="3500" dirty="0">
                <a:solidFill>
                  <a:srgbClr val="FF0000"/>
                </a:solidFill>
                <a:latin typeface="Cooper Std Black" pitchFamily="18" charset="0"/>
                <a:cs typeface="Times New Roman" pitchFamily="18" charset="0"/>
              </a:rPr>
              <a:t>MARGAM KALI</a:t>
            </a:r>
            <a:endParaRPr lang="en-US" sz="3500" dirty="0">
              <a:solidFill>
                <a:srgbClr val="FF0000"/>
              </a:solidFill>
              <a:latin typeface="Cooper Std Black" pitchFamily="18" charset="0"/>
              <a:cs typeface="Times New Roman" pitchFamily="18" charset="0"/>
            </a:endParaRPr>
          </a:p>
        </p:txBody>
      </p:sp>
      <p:sp>
        <p:nvSpPr>
          <p:cNvPr id="2" name="TextBox 1"/>
          <p:cNvSpPr txBox="1"/>
          <p:nvPr/>
        </p:nvSpPr>
        <p:spPr>
          <a:xfrm>
            <a:off x="304800" y="4508718"/>
            <a:ext cx="8534399" cy="1815882"/>
          </a:xfrm>
          <a:prstGeom prst="rect">
            <a:avLst/>
          </a:prstGeom>
          <a:noFill/>
          <a:ln>
            <a:noFill/>
          </a:ln>
          <a:effectLst/>
        </p:spPr>
        <p:txBody>
          <a:bodyPr wrap="square" rtlCol="0">
            <a:spAutoFit/>
          </a:bodyPr>
          <a:lstStyle/>
          <a:p>
            <a:pPr algn="ctr"/>
            <a:r>
              <a:rPr lang="en-US" sz="2800" dirty="0">
                <a:latin typeface="Arial Narrow" pitchFamily="34" charset="0"/>
                <a:cs typeface="Times New Roman" pitchFamily="18" charset="0"/>
              </a:rPr>
              <a:t>Several ancient forms of art, unique to Syrian Christians, such as Margam Kali, Chavittu nadakam, Paricha muttu kali as well as some ancient songs; bear witness to the missionary work of </a:t>
            </a:r>
            <a:r>
              <a:rPr lang="en-US" sz="2800" dirty="0" err="1">
                <a:latin typeface="Arial Narrow" pitchFamily="34" charset="0"/>
                <a:cs typeface="Times New Roman" pitchFamily="18" charset="0"/>
              </a:rPr>
              <a:t>St.Thomas</a:t>
            </a:r>
            <a:r>
              <a:rPr lang="en-US" sz="2800" dirty="0">
                <a:latin typeface="Arial Narrow" pitchFamily="34" charset="0"/>
                <a:cs typeface="Times New Roman" pitchFamily="18" charset="0"/>
              </a:rPr>
              <a:t> in India.0</a:t>
            </a:r>
          </a:p>
        </p:txBody>
      </p:sp>
    </p:spTree>
  </p:cSld>
  <p:clrMapOvr>
    <a:masterClrMapping/>
  </p:clrMapOvr>
  <p:transition spd="slow">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600</TotalTime>
  <Words>520</Words>
  <Application>Microsoft Office PowerPoint</Application>
  <PresentationFormat>On-screen Show (4:3)</PresentationFormat>
  <Paragraphs>72</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Trek</vt:lpstr>
      <vt:lpstr>CATECHETICAL TEXTBOOK SERIES OF THE SYRO - MALABAR CHURCH</vt:lpstr>
      <vt:lpstr>Slide 2</vt:lpstr>
      <vt:lpstr>Slide 3</vt:lpstr>
      <vt:lpstr>There were devout jews from every nation living in Jerusalem</vt:lpstr>
      <vt:lpstr>PETER’S SERMON</vt:lpstr>
      <vt:lpstr>PETER EXPLAINED TO THEM :</vt:lpstr>
      <vt:lpstr>THOMAS APOSTLE IN INDIA</vt:lpstr>
      <vt:lpstr>THE SEVEN CHURCHES</vt:lpstr>
      <vt:lpstr>Slide 9</vt:lpstr>
      <vt:lpstr>PARICHA MUTTU KALI</vt:lpstr>
      <vt:lpstr>ST. THOMAS</vt:lpstr>
      <vt:lpstr>KAITHAKKALAM (SUMMER SEASON)</vt:lpstr>
      <vt:lpstr>Slide 13</vt:lpstr>
      <vt:lpstr>Let us pray</vt:lpstr>
      <vt:lpstr>Read the word of god: </vt:lpstr>
      <vt:lpstr>WORD OF GOD FOR GUIDANCE </vt:lpstr>
      <vt:lpstr>LET US DO:</vt:lpstr>
      <vt:lpstr>MY DECISION</vt:lpstr>
      <vt:lpstr>LET US Find out the answer</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Pentecost and the proclamation of faith</dc:title>
  <cp:lastModifiedBy>Administrator</cp:lastModifiedBy>
  <cp:revision>89</cp:revision>
  <dcterms:created xsi:type="dcterms:W3CDTF">2006-08-16T00:00:00Z</dcterms:created>
  <dcterms:modified xsi:type="dcterms:W3CDTF">2015-10-02T03:14:02Z</dcterms:modified>
</cp:coreProperties>
</file>